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jpeg"/>
  <Override PartName="/ppt/media/image7.jpg" ContentType="image/jpeg"/>
  <Override PartName="/ppt/media/image8.jpg" ContentType="image/jpeg"/>
  <Override PartName="/ppt/notesSlides/notesSlide5.xml" ContentType="application/vnd.openxmlformats-officedocument.presentationml.notesSlide+xml"/>
  <Override PartName="/ppt/media/image9.jpg" ContentType="image/jpeg"/>
  <Override PartName="/ppt/media/image10.jpg" ContentType="image/jpeg"/>
  <Override PartName="/ppt/media/image11.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2.jpg" ContentType="image/jpeg"/>
  <Override PartName="/ppt/media/image24.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49.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54"/>
  </p:notesMasterIdLst>
  <p:sldIdLst>
    <p:sldId id="256" r:id="rId2"/>
    <p:sldId id="257" r:id="rId3"/>
    <p:sldId id="258" r:id="rId4"/>
    <p:sldId id="259" r:id="rId5"/>
    <p:sldId id="260" r:id="rId6"/>
    <p:sldId id="261" r:id="rId7"/>
    <p:sldId id="262" r:id="rId8"/>
    <p:sldId id="263" r:id="rId9"/>
    <p:sldId id="304" r:id="rId10"/>
    <p:sldId id="265" r:id="rId11"/>
    <p:sldId id="266" r:id="rId12"/>
    <p:sldId id="267" r:id="rId13"/>
    <p:sldId id="268" r:id="rId14"/>
    <p:sldId id="269" r:id="rId15"/>
    <p:sldId id="270" r:id="rId16"/>
    <p:sldId id="271" r:id="rId17"/>
    <p:sldId id="317" r:id="rId18"/>
    <p:sldId id="273" r:id="rId19"/>
    <p:sldId id="274" r:id="rId20"/>
    <p:sldId id="275" r:id="rId21"/>
    <p:sldId id="276" r:id="rId22"/>
    <p:sldId id="318" r:id="rId23"/>
    <p:sldId id="277" r:id="rId24"/>
    <p:sldId id="278" r:id="rId25"/>
    <p:sldId id="279" r:id="rId26"/>
    <p:sldId id="280" r:id="rId27"/>
    <p:sldId id="311" r:id="rId28"/>
    <p:sldId id="312" r:id="rId29"/>
    <p:sldId id="313" r:id="rId30"/>
    <p:sldId id="281" r:id="rId31"/>
    <p:sldId id="283" r:id="rId32"/>
    <p:sldId id="284" r:id="rId33"/>
    <p:sldId id="319" r:id="rId34"/>
    <p:sldId id="286" r:id="rId35"/>
    <p:sldId id="287" r:id="rId36"/>
    <p:sldId id="288" r:id="rId37"/>
    <p:sldId id="289" r:id="rId38"/>
    <p:sldId id="290" r:id="rId39"/>
    <p:sldId id="291" r:id="rId40"/>
    <p:sldId id="292" r:id="rId41"/>
    <p:sldId id="293" r:id="rId42"/>
    <p:sldId id="295" r:id="rId43"/>
    <p:sldId id="305" r:id="rId44"/>
    <p:sldId id="306" r:id="rId45"/>
    <p:sldId id="307" r:id="rId46"/>
    <p:sldId id="316" r:id="rId47"/>
    <p:sldId id="315" r:id="rId48"/>
    <p:sldId id="314" r:id="rId49"/>
    <p:sldId id="310" r:id="rId50"/>
    <p:sldId id="309" r:id="rId51"/>
    <p:sldId id="308" r:id="rId52"/>
    <p:sldId id="282" r:id="rId53"/>
  </p:sldIdLst>
  <p:sldSz cx="9144000" cy="5143500" type="screen16x9"/>
  <p:notesSz cx="6858000" cy="9144000"/>
  <p:embeddedFontLst>
    <p:embeddedFont>
      <p:font typeface="Fira Sans Extra Condensed Medium" panose="020B0604020202020204" charset="0"/>
      <p:regular r:id="rId55"/>
      <p:bold r:id="rId56"/>
      <p:italic r:id="rId57"/>
      <p:boldItalic r:id="rId58"/>
    </p:embeddedFont>
    <p:embeddedFont>
      <p:font typeface="Livvic" pitchFamily="2" charset="0"/>
      <p:regular r:id="rId59"/>
      <p:bold r:id="rId60"/>
      <p:italic r:id="rId61"/>
      <p:boldItalic r:id="rId62"/>
    </p:embeddedFont>
    <p:embeddedFont>
      <p:font typeface="Roboto Condensed Light" panose="02000000000000000000" pitchFamily="2" charset="0"/>
      <p:regular r:id="rId63"/>
      <p:bold r:id="rId64"/>
      <p:italic r:id="rId65"/>
      <p:boldItalic r:id="rId66"/>
    </p:embeddedFont>
    <p:embeddedFont>
      <p:font typeface="Squada One" panose="020B0604020202020204" charset="0"/>
      <p:regular r:id="rId67"/>
    </p:embeddedFont>
    <p:embeddedFont>
      <p:font typeface="Tahoma" panose="020B0604030504040204" pitchFamily="3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C5BFD8-F33A-4F4C-8C2C-6B0394D45C57}">
  <a:tblStyle styleId="{94C5BFD8-F33A-4F4C-8C2C-6B0394D45C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94682"/>
  </p:normalViewPr>
  <p:slideViewPr>
    <p:cSldViewPr snapToGrid="0">
      <p:cViewPr varScale="1">
        <p:scale>
          <a:sx n="97" d="100"/>
          <a:sy n="97" d="100"/>
        </p:scale>
        <p:origin x="1066" y="77"/>
      </p:cViewPr>
      <p:guideLst/>
    </p:cSldViewPr>
  </p:slideViewPr>
  <p:notesTextViewPr>
    <p:cViewPr>
      <p:scale>
        <a:sx n="1" d="1"/>
        <a:sy n="1" d="1"/>
      </p:scale>
      <p:origin x="0" y="0"/>
    </p:cViewPr>
  </p:notesTextViewPr>
  <p:sorterViewPr>
    <p:cViewPr>
      <p:scale>
        <a:sx n="100" d="100"/>
        <a:sy n="100" d="100"/>
      </p:scale>
      <p:origin x="0" y="-451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39e4857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39e4857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a39e48574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a39e48574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39e48574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39e48574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a39e48574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a39e48574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39e48574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39e48574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a39e48574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a39e48574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a39e48574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a39e48574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a39e48574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39e48574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a39e48574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a39e48574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39e48574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39e48574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55f6d730f1d2774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a39e48574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a39e48574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a39e48574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a39e48574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a39e48574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a39e48574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a39e48574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a39e48574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a39e48574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a39e48574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a39e485748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a39e48574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a39e48574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a39e48574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a39e485748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a39e48574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a39e48574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a39e48574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39e48574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39e48574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a39e4857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a39e4857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a39e48574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a39e48574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a39e485748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a39e48574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a39e48574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a39e48574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a39e48574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a39e48574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a39e48574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a39e48574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a39e48574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a39e48574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9e8edfaca3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9e8edfaca3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9f7b1142c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9f7b1142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a39e48574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a39e48574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d319948b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d319948b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a39e48574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a39e4857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a39e4857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a39e48574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a39e48574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16904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1"/>
          </p:nvPr>
        </p:nvSpPr>
        <p:spPr>
          <a:xfrm>
            <a:off x="20518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2"/>
          </p:nvPr>
        </p:nvSpPr>
        <p:spPr>
          <a:xfrm>
            <a:off x="16904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4"/>
          </p:nvPr>
        </p:nvSpPr>
        <p:spPr>
          <a:xfrm>
            <a:off x="48243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6" name="Google Shape;86;p13"/>
          <p:cNvSpPr txBox="1">
            <a:spLocks noGrp="1"/>
          </p:cNvSpPr>
          <p:nvPr>
            <p:ph type="subTitle" idx="5"/>
          </p:nvPr>
        </p:nvSpPr>
        <p:spPr>
          <a:xfrm>
            <a:off x="51857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3"/>
          <p:cNvSpPr txBox="1">
            <a:spLocks noGrp="1"/>
          </p:cNvSpPr>
          <p:nvPr>
            <p:ph type="ctrTitle" idx="6"/>
          </p:nvPr>
        </p:nvSpPr>
        <p:spPr>
          <a:xfrm>
            <a:off x="48243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9" name="Google Shape;89;p1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3"/>
          <p:cNvSpPr txBox="1">
            <a:spLocks noGrp="1"/>
          </p:cNvSpPr>
          <p:nvPr>
            <p:ph type="title" idx="9" hasCustomPrompt="1"/>
          </p:nvPr>
        </p:nvSpPr>
        <p:spPr>
          <a:xfrm>
            <a:off x="21281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a:spLocks noGrp="1"/>
          </p:cNvSpPr>
          <p:nvPr>
            <p:ph type="title" idx="13" hasCustomPrompt="1"/>
          </p:nvPr>
        </p:nvSpPr>
        <p:spPr>
          <a:xfrm>
            <a:off x="21281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a:spLocks noGrp="1"/>
          </p:cNvSpPr>
          <p:nvPr>
            <p:ph type="title" idx="14" hasCustomPrompt="1"/>
          </p:nvPr>
        </p:nvSpPr>
        <p:spPr>
          <a:xfrm>
            <a:off x="52620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a:spLocks noGrp="1"/>
          </p:cNvSpPr>
          <p:nvPr>
            <p:ph type="title" idx="15" hasCustomPrompt="1"/>
          </p:nvPr>
        </p:nvSpPr>
        <p:spPr>
          <a:xfrm>
            <a:off x="52620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2">
  <p:cSld name="CUSTOM_36">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657228" y="1778585"/>
            <a:ext cx="1959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1"/>
          </p:nvPr>
        </p:nvSpPr>
        <p:spPr>
          <a:xfrm>
            <a:off x="657228" y="2252441"/>
            <a:ext cx="19593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7" name="Google Shape;97;p14"/>
          <p:cNvSpPr txBox="1">
            <a:spLocks noGrp="1"/>
          </p:cNvSpPr>
          <p:nvPr>
            <p:ph type="ctrTitle" idx="2"/>
          </p:nvPr>
        </p:nvSpPr>
        <p:spPr>
          <a:xfrm>
            <a:off x="693636" y="3580934"/>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3"/>
          </p:nvPr>
        </p:nvSpPr>
        <p:spPr>
          <a:xfrm>
            <a:off x="693636"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9" name="Google Shape;99;p14"/>
          <p:cNvSpPr txBox="1">
            <a:spLocks noGrp="1"/>
          </p:cNvSpPr>
          <p:nvPr>
            <p:ph type="ctrTitle" idx="4"/>
          </p:nvPr>
        </p:nvSpPr>
        <p:spPr>
          <a:xfrm>
            <a:off x="3207532" y="1784778"/>
            <a:ext cx="1799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4"/>
          <p:cNvSpPr txBox="1">
            <a:spLocks noGrp="1"/>
          </p:cNvSpPr>
          <p:nvPr>
            <p:ph type="subTitle" idx="5"/>
          </p:nvPr>
        </p:nvSpPr>
        <p:spPr>
          <a:xfrm>
            <a:off x="3188332" y="2252437"/>
            <a:ext cx="183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1" name="Google Shape;101;p14"/>
          <p:cNvSpPr txBox="1">
            <a:spLocks noGrp="1"/>
          </p:cNvSpPr>
          <p:nvPr>
            <p:ph type="ctrTitle" idx="6"/>
          </p:nvPr>
        </p:nvSpPr>
        <p:spPr>
          <a:xfrm>
            <a:off x="3233530" y="3580934"/>
            <a:ext cx="1753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4"/>
          <p:cNvSpPr txBox="1">
            <a:spLocks noGrp="1"/>
          </p:cNvSpPr>
          <p:nvPr>
            <p:ph type="subTitle" idx="7"/>
          </p:nvPr>
        </p:nvSpPr>
        <p:spPr>
          <a:xfrm>
            <a:off x="3157180"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4"/>
          <p:cNvSpPr txBox="1">
            <a:spLocks noGrp="1"/>
          </p:cNvSpPr>
          <p:nvPr>
            <p:ph type="ctrTitle" idx="8"/>
          </p:nvPr>
        </p:nvSpPr>
        <p:spPr>
          <a:xfrm>
            <a:off x="579450" y="401450"/>
            <a:ext cx="45930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4" name="Google Shape;104;p14"/>
          <p:cNvSpPr txBox="1">
            <a:spLocks noGrp="1"/>
          </p:cNvSpPr>
          <p:nvPr>
            <p:ph type="title" idx="9" hasCustomPrompt="1"/>
          </p:nvPr>
        </p:nvSpPr>
        <p:spPr>
          <a:xfrm>
            <a:off x="683628" y="1358010"/>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14"/>
          <p:cNvSpPr txBox="1">
            <a:spLocks noGrp="1"/>
          </p:cNvSpPr>
          <p:nvPr>
            <p:ph type="title" idx="13" hasCustomPrompt="1"/>
          </p:nvPr>
        </p:nvSpPr>
        <p:spPr>
          <a:xfrm>
            <a:off x="693636" y="3141768"/>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6" name="Google Shape;106;p14"/>
          <p:cNvSpPr txBox="1">
            <a:spLocks noGrp="1"/>
          </p:cNvSpPr>
          <p:nvPr>
            <p:ph type="title" idx="14" hasCustomPrompt="1"/>
          </p:nvPr>
        </p:nvSpPr>
        <p:spPr>
          <a:xfrm>
            <a:off x="3180682" y="1370400"/>
            <a:ext cx="1853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4"/>
          <p:cNvSpPr txBox="1">
            <a:spLocks noGrp="1"/>
          </p:cNvSpPr>
          <p:nvPr>
            <p:ph type="title" idx="15" hasCustomPrompt="1"/>
          </p:nvPr>
        </p:nvSpPr>
        <p:spPr>
          <a:xfrm>
            <a:off x="3233530" y="3141774"/>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pic>
        <p:nvPicPr>
          <p:cNvPr id="108" name="Google Shape;108;p14"/>
          <p:cNvPicPr preferRelativeResize="0"/>
          <p:nvPr/>
        </p:nvPicPr>
        <p:blipFill>
          <a:blip r:embed="rId2">
            <a:alphaModFix/>
          </a:blip>
          <a:stretch>
            <a:fillRect/>
          </a:stretch>
        </p:blipFill>
        <p:spPr>
          <a:xfrm rot="10800000">
            <a:off x="5341276" y="2195283"/>
            <a:ext cx="3802725" cy="3431200"/>
          </a:xfrm>
          <a:prstGeom prst="rect">
            <a:avLst/>
          </a:prstGeom>
          <a:noFill/>
          <a:ln>
            <a:noFill/>
          </a:ln>
        </p:spPr>
      </p:pic>
      <p:pic>
        <p:nvPicPr>
          <p:cNvPr id="109" name="Google Shape;109;p14"/>
          <p:cNvPicPr preferRelativeResize="0"/>
          <p:nvPr/>
        </p:nvPicPr>
        <p:blipFill>
          <a:blip r:embed="rId2">
            <a:alphaModFix/>
          </a:blip>
          <a:stretch>
            <a:fillRect/>
          </a:stretch>
        </p:blipFill>
        <p:spPr>
          <a:xfrm flipH="1">
            <a:off x="5341276" y="-482985"/>
            <a:ext cx="3802725" cy="3431200"/>
          </a:xfrm>
          <a:prstGeom prst="rect">
            <a:avLst/>
          </a:prstGeom>
          <a:noFill/>
          <a:ln>
            <a:noFill/>
          </a:ln>
        </p:spPr>
      </p:pic>
      <p:sp>
        <p:nvSpPr>
          <p:cNvPr id="110" name="Google Shape;110;p14"/>
          <p:cNvSpPr/>
          <p:nvPr/>
        </p:nvSpPr>
        <p:spPr>
          <a:xfrm>
            <a:off x="3042082"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581586"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579457"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3045130"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1">
  <p:cSld name="CUSTOM_8">
    <p:spTree>
      <p:nvGrpSpPr>
        <p:cNvPr id="1" name="Shape 114"/>
        <p:cNvGrpSpPr/>
        <p:nvPr/>
      </p:nvGrpSpPr>
      <p:grpSpPr>
        <a:xfrm>
          <a:off x="0" y="0"/>
          <a:ext cx="0" cy="0"/>
          <a:chOff x="0" y="0"/>
          <a:chExt cx="0" cy="0"/>
        </a:xfrm>
      </p:grpSpPr>
      <p:sp>
        <p:nvSpPr>
          <p:cNvPr id="115" name="Google Shape;115;p15"/>
          <p:cNvSpPr txBox="1">
            <a:spLocks noGrp="1"/>
          </p:cNvSpPr>
          <p:nvPr>
            <p:ph type="subTitle" idx="1"/>
          </p:nvPr>
        </p:nvSpPr>
        <p:spPr>
          <a:xfrm>
            <a:off x="2722955" y="3329200"/>
            <a:ext cx="369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16" name="Google Shape;116;p15"/>
          <p:cNvSpPr txBox="1">
            <a:spLocks noGrp="1"/>
          </p:cNvSpPr>
          <p:nvPr>
            <p:ph type="ctrTitle"/>
          </p:nvPr>
        </p:nvSpPr>
        <p:spPr>
          <a:xfrm>
            <a:off x="1710150" y="1328125"/>
            <a:ext cx="5723700" cy="1864500"/>
          </a:xfrm>
          <a:prstGeom prst="rect">
            <a:avLst/>
          </a:prstGeom>
        </p:spPr>
        <p:txBody>
          <a:bodyPr spcFirstLastPara="1" wrap="square" lIns="91425" tIns="91425" rIns="91425" bIns="91425" anchor="ctr" anchorCtr="0">
            <a:noAutofit/>
          </a:bodyPr>
          <a:lstStyle>
            <a:lvl1pPr lvl="0" algn="ct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17" name="Google Shape;117;p15"/>
          <p:cNvPicPr preferRelativeResize="0"/>
          <p:nvPr/>
        </p:nvPicPr>
        <p:blipFill>
          <a:blip r:embed="rId2">
            <a:alphaModFix/>
          </a:blip>
          <a:stretch>
            <a:fillRect/>
          </a:stretch>
        </p:blipFill>
        <p:spPr>
          <a:xfrm>
            <a:off x="-1079774" y="-405667"/>
            <a:ext cx="3802725" cy="3431200"/>
          </a:xfrm>
          <a:prstGeom prst="rect">
            <a:avLst/>
          </a:prstGeom>
          <a:noFill/>
          <a:ln>
            <a:noFill/>
          </a:ln>
        </p:spPr>
      </p:pic>
      <p:pic>
        <p:nvPicPr>
          <p:cNvPr id="118" name="Google Shape;118;p15"/>
          <p:cNvPicPr preferRelativeResize="0"/>
          <p:nvPr/>
        </p:nvPicPr>
        <p:blipFill>
          <a:blip r:embed="rId2">
            <a:alphaModFix/>
          </a:blip>
          <a:stretch>
            <a:fillRect/>
          </a:stretch>
        </p:blipFill>
        <p:spPr>
          <a:xfrm rot="10800000">
            <a:off x="5988976" y="2112358"/>
            <a:ext cx="3802725" cy="343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2">
  <p:cSld name="CUSTOM_32">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4511650" y="3131900"/>
            <a:ext cx="37179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21" name="Google Shape;121;p16"/>
          <p:cNvSpPr txBox="1">
            <a:spLocks noGrp="1"/>
          </p:cNvSpPr>
          <p:nvPr>
            <p:ph type="ctrTitle"/>
          </p:nvPr>
        </p:nvSpPr>
        <p:spPr>
          <a:xfrm>
            <a:off x="4511650" y="1054625"/>
            <a:ext cx="3717900" cy="1864500"/>
          </a:xfrm>
          <a:prstGeom prst="rect">
            <a:avLst/>
          </a:prstGeom>
        </p:spPr>
        <p:txBody>
          <a:bodyPr spcFirstLastPara="1" wrap="square" lIns="91425" tIns="91425" rIns="91425" bIns="91425" anchor="ctr" anchorCtr="0">
            <a:noAutofit/>
          </a:bodyPr>
          <a:lstStyle>
            <a:lvl1pPr lvl="0" algn="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22" name="Google Shape;122;p16"/>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3" name="Google Shape;123;p16"/>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CUSTOM">
    <p:spTree>
      <p:nvGrpSpPr>
        <p:cNvPr id="1" name="Shape 124"/>
        <p:cNvGrpSpPr/>
        <p:nvPr/>
      </p:nvGrpSpPr>
      <p:grpSpPr>
        <a:xfrm>
          <a:off x="0" y="0"/>
          <a:ext cx="0" cy="0"/>
          <a:chOff x="0" y="0"/>
          <a:chExt cx="0" cy="0"/>
        </a:xfrm>
      </p:grpSpPr>
      <p:pic>
        <p:nvPicPr>
          <p:cNvPr id="125" name="Google Shape;125;p17"/>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6" name="Google Shape;126;p17"/>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pic>
        <p:nvPicPr>
          <p:cNvPr id="127" name="Google Shape;127;p17"/>
          <p:cNvPicPr preferRelativeResize="0"/>
          <p:nvPr/>
        </p:nvPicPr>
        <p:blipFill>
          <a:blip r:embed="rId2">
            <a:alphaModFix/>
          </a:blip>
          <a:stretch>
            <a:fillRect/>
          </a:stretch>
        </p:blipFill>
        <p:spPr>
          <a:xfrm flipH="1">
            <a:off x="5325110" y="-501568"/>
            <a:ext cx="3802725" cy="3431200"/>
          </a:xfrm>
          <a:prstGeom prst="rect">
            <a:avLst/>
          </a:prstGeom>
          <a:noFill/>
          <a:ln>
            <a:noFill/>
          </a:ln>
        </p:spPr>
      </p:pic>
      <p:pic>
        <p:nvPicPr>
          <p:cNvPr id="128" name="Google Shape;128;p17"/>
          <p:cNvPicPr preferRelativeResize="0"/>
          <p:nvPr/>
        </p:nvPicPr>
        <p:blipFill>
          <a:blip r:embed="rId2">
            <a:alphaModFix/>
          </a:blip>
          <a:stretch>
            <a:fillRect/>
          </a:stretch>
        </p:blipFill>
        <p:spPr>
          <a:xfrm rot="10800000">
            <a:off x="5341276" y="2213857"/>
            <a:ext cx="3802725" cy="3431200"/>
          </a:xfrm>
          <a:prstGeom prst="rect">
            <a:avLst/>
          </a:prstGeom>
          <a:noFill/>
          <a:ln>
            <a:noFill/>
          </a:ln>
        </p:spPr>
      </p:pic>
      <p:sp>
        <p:nvSpPr>
          <p:cNvPr id="129" name="Google Shape;129;p17"/>
          <p:cNvSpPr txBox="1">
            <a:spLocks noGrp="1"/>
          </p:cNvSpPr>
          <p:nvPr>
            <p:ph type="ctrTitle"/>
          </p:nvPr>
        </p:nvSpPr>
        <p:spPr>
          <a:xfrm>
            <a:off x="2422500" y="2348625"/>
            <a:ext cx="4299000" cy="6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0" name="Google Shape;130;p17"/>
          <p:cNvSpPr txBox="1">
            <a:spLocks noGrp="1"/>
          </p:cNvSpPr>
          <p:nvPr>
            <p:ph type="title" idx="2" hasCustomPrompt="1"/>
          </p:nvPr>
        </p:nvSpPr>
        <p:spPr>
          <a:xfrm>
            <a:off x="2422500" y="129600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17"/>
          <p:cNvSpPr txBox="1">
            <a:spLocks noGrp="1"/>
          </p:cNvSpPr>
          <p:nvPr>
            <p:ph type="subTitle" idx="1"/>
          </p:nvPr>
        </p:nvSpPr>
        <p:spPr>
          <a:xfrm>
            <a:off x="2422500" y="289342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2">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3143300" y="1928850"/>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34" name="Google Shape;134;p18"/>
          <p:cNvSpPr txBox="1">
            <a:spLocks noGrp="1"/>
          </p:cNvSpPr>
          <p:nvPr>
            <p:ph type="ctrTitle"/>
          </p:nvPr>
        </p:nvSpPr>
        <p:spPr>
          <a:xfrm flipH="1">
            <a:off x="2876000" y="709650"/>
            <a:ext cx="3392100" cy="838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9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135" name="Google Shape;135;p18"/>
          <p:cNvPicPr preferRelativeResize="0"/>
          <p:nvPr/>
        </p:nvPicPr>
        <p:blipFill>
          <a:blip r:embed="rId2">
            <a:alphaModFix/>
          </a:blip>
          <a:stretch>
            <a:fillRect/>
          </a:stretch>
        </p:blipFill>
        <p:spPr>
          <a:xfrm flipH="1">
            <a:off x="5341288" y="2866980"/>
            <a:ext cx="3802725" cy="3431200"/>
          </a:xfrm>
          <a:prstGeom prst="rect">
            <a:avLst/>
          </a:prstGeom>
          <a:noFill/>
          <a:ln>
            <a:noFill/>
          </a:ln>
        </p:spPr>
      </p:pic>
      <p:pic>
        <p:nvPicPr>
          <p:cNvPr id="136" name="Google Shape;136;p18"/>
          <p:cNvPicPr preferRelativeResize="0"/>
          <p:nvPr/>
        </p:nvPicPr>
        <p:blipFill>
          <a:blip r:embed="rId2">
            <a:alphaModFix/>
          </a:blip>
          <a:stretch>
            <a:fillRect/>
          </a:stretch>
        </p:blipFill>
        <p:spPr>
          <a:xfrm>
            <a:off x="-12" y="2868654"/>
            <a:ext cx="3802725" cy="343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137"/>
        <p:cNvGrpSpPr/>
        <p:nvPr/>
      </p:nvGrpSpPr>
      <p:grpSpPr>
        <a:xfrm>
          <a:off x="0" y="0"/>
          <a:ext cx="0" cy="0"/>
          <a:chOff x="0" y="0"/>
          <a:chExt cx="0" cy="0"/>
        </a:xfrm>
      </p:grpSpPr>
      <p:pic>
        <p:nvPicPr>
          <p:cNvPr id="138" name="Google Shape;138;p19"/>
          <p:cNvPicPr preferRelativeResize="0"/>
          <p:nvPr/>
        </p:nvPicPr>
        <p:blipFill>
          <a:blip r:embed="rId2">
            <a:alphaModFix/>
          </a:blip>
          <a:stretch>
            <a:fillRect/>
          </a:stretch>
        </p:blipFill>
        <p:spPr>
          <a:xfrm rot="10800000">
            <a:off x="3421663" y="3648350"/>
            <a:ext cx="2300675" cy="2075900"/>
          </a:xfrm>
          <a:prstGeom prst="rect">
            <a:avLst/>
          </a:prstGeom>
          <a:noFill/>
          <a:ln>
            <a:noFill/>
          </a:ln>
        </p:spPr>
      </p:pic>
      <p:pic>
        <p:nvPicPr>
          <p:cNvPr id="139" name="Google Shape;139;p19"/>
          <p:cNvPicPr preferRelativeResize="0"/>
          <p:nvPr/>
        </p:nvPicPr>
        <p:blipFill>
          <a:blip r:embed="rId2">
            <a:alphaModFix/>
          </a:blip>
          <a:stretch>
            <a:fillRect/>
          </a:stretch>
        </p:blipFill>
        <p:spPr>
          <a:xfrm>
            <a:off x="3421663" y="-580750"/>
            <a:ext cx="2300675" cy="2075900"/>
          </a:xfrm>
          <a:prstGeom prst="rect">
            <a:avLst/>
          </a:prstGeom>
          <a:noFill/>
          <a:ln>
            <a:noFill/>
          </a:ln>
        </p:spPr>
      </p:pic>
      <p:sp>
        <p:nvSpPr>
          <p:cNvPr id="140" name="Google Shape;140;p19"/>
          <p:cNvSpPr txBox="1">
            <a:spLocks noGrp="1"/>
          </p:cNvSpPr>
          <p:nvPr>
            <p:ph type="ctrTitle"/>
          </p:nvPr>
        </p:nvSpPr>
        <p:spPr>
          <a:xfrm flipH="1">
            <a:off x="2359650" y="1400650"/>
            <a:ext cx="4424700" cy="93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1" name="Google Shape;141;p19"/>
          <p:cNvSpPr txBox="1">
            <a:spLocks noGrp="1"/>
          </p:cNvSpPr>
          <p:nvPr>
            <p:ph type="subTitle" idx="1"/>
          </p:nvPr>
        </p:nvSpPr>
        <p:spPr>
          <a:xfrm>
            <a:off x="2378700" y="2530005"/>
            <a:ext cx="4386600" cy="9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300"/>
              <a:buNone/>
              <a:defRPr sz="1400"/>
            </a:lvl1pPr>
            <a:lvl2pPr lvl="1" algn="ctr" rtl="0">
              <a:lnSpc>
                <a:spcPct val="100000"/>
              </a:lnSpc>
              <a:spcBef>
                <a:spcPts val="0"/>
              </a:spcBef>
              <a:spcAft>
                <a:spcPts val="0"/>
              </a:spcAft>
              <a:buSzPts val="1300"/>
              <a:buNone/>
              <a:defRPr sz="1300"/>
            </a:lvl2pPr>
            <a:lvl3pPr lvl="2" algn="ctr" rtl="0">
              <a:lnSpc>
                <a:spcPct val="100000"/>
              </a:lnSpc>
              <a:spcBef>
                <a:spcPts val="0"/>
              </a:spcBef>
              <a:spcAft>
                <a:spcPts val="0"/>
              </a:spcAft>
              <a:buSzPts val="1300"/>
              <a:buNone/>
              <a:defRPr sz="1300"/>
            </a:lvl3pPr>
            <a:lvl4pPr lvl="3" algn="ctr" rtl="0">
              <a:lnSpc>
                <a:spcPct val="100000"/>
              </a:lnSpc>
              <a:spcBef>
                <a:spcPts val="0"/>
              </a:spcBef>
              <a:spcAft>
                <a:spcPts val="0"/>
              </a:spcAft>
              <a:buSzPts val="1300"/>
              <a:buNone/>
              <a:defRPr sz="1300"/>
            </a:lvl4pPr>
            <a:lvl5pPr lvl="4" algn="ctr" rtl="0">
              <a:lnSpc>
                <a:spcPct val="100000"/>
              </a:lnSpc>
              <a:spcBef>
                <a:spcPts val="0"/>
              </a:spcBef>
              <a:spcAft>
                <a:spcPts val="0"/>
              </a:spcAft>
              <a:buSzPts val="1300"/>
              <a:buNone/>
              <a:defRPr sz="1300"/>
            </a:lvl5pPr>
            <a:lvl6pPr lvl="5" algn="ctr" rtl="0">
              <a:lnSpc>
                <a:spcPct val="100000"/>
              </a:lnSpc>
              <a:spcBef>
                <a:spcPts val="0"/>
              </a:spcBef>
              <a:spcAft>
                <a:spcPts val="0"/>
              </a:spcAft>
              <a:buSzPts val="1300"/>
              <a:buNone/>
              <a:defRPr sz="1300"/>
            </a:lvl6pPr>
            <a:lvl7pPr lvl="6" algn="ctr" rtl="0">
              <a:lnSpc>
                <a:spcPct val="100000"/>
              </a:lnSpc>
              <a:spcBef>
                <a:spcPts val="0"/>
              </a:spcBef>
              <a:spcAft>
                <a:spcPts val="0"/>
              </a:spcAft>
              <a:buSzPts val="1300"/>
              <a:buNone/>
              <a:defRPr sz="1300"/>
            </a:lvl7pPr>
            <a:lvl8pPr lvl="7" algn="ctr" rtl="0">
              <a:lnSpc>
                <a:spcPct val="100000"/>
              </a:lnSpc>
              <a:spcBef>
                <a:spcPts val="0"/>
              </a:spcBef>
              <a:spcAft>
                <a:spcPts val="0"/>
              </a:spcAft>
              <a:buSzPts val="1300"/>
              <a:buNone/>
              <a:defRPr sz="1300"/>
            </a:lvl8pPr>
            <a:lvl9pPr lvl="8" algn="ctr" rtl="0">
              <a:lnSpc>
                <a:spcPct val="100000"/>
              </a:lnSpc>
              <a:spcBef>
                <a:spcPts val="0"/>
              </a:spcBef>
              <a:spcAft>
                <a:spcPts val="0"/>
              </a:spcAft>
              <a:buSzPts val="1300"/>
              <a:buNone/>
              <a:defRPr sz="13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142"/>
        <p:cNvGrpSpPr/>
        <p:nvPr/>
      </p:nvGrpSpPr>
      <p:grpSpPr>
        <a:xfrm>
          <a:off x="0" y="0"/>
          <a:ext cx="0" cy="0"/>
          <a:chOff x="0" y="0"/>
          <a:chExt cx="0" cy="0"/>
        </a:xfrm>
      </p:grpSpPr>
      <p:sp>
        <p:nvSpPr>
          <p:cNvPr id="143" name="Google Shape;143;p20"/>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4" name="Google Shape;144;p20"/>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45" name="Google Shape;145;p20"/>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0">
    <p:spTree>
      <p:nvGrpSpPr>
        <p:cNvPr id="1" name="Shape 146"/>
        <p:cNvGrpSpPr/>
        <p:nvPr/>
      </p:nvGrpSpPr>
      <p:grpSpPr>
        <a:xfrm>
          <a:off x="0" y="0"/>
          <a:ext cx="0" cy="0"/>
          <a:chOff x="0" y="0"/>
          <a:chExt cx="0" cy="0"/>
        </a:xfrm>
      </p:grpSpPr>
      <p:sp>
        <p:nvSpPr>
          <p:cNvPr id="147" name="Google Shape;147;p21"/>
          <p:cNvSpPr txBox="1">
            <a:spLocks noGrp="1"/>
          </p:cNvSpPr>
          <p:nvPr>
            <p:ph type="ctrTitle"/>
          </p:nvPr>
        </p:nvSpPr>
        <p:spPr>
          <a:xfrm>
            <a:off x="5225420" y="1852550"/>
            <a:ext cx="2965200" cy="67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8" name="Google Shape;148;p21"/>
          <p:cNvSpPr txBox="1">
            <a:spLocks noGrp="1"/>
          </p:cNvSpPr>
          <p:nvPr>
            <p:ph type="subTitle" idx="1"/>
          </p:nvPr>
        </p:nvSpPr>
        <p:spPr>
          <a:xfrm>
            <a:off x="5242550" y="2648825"/>
            <a:ext cx="2930700" cy="122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149" name="Google Shape;149;p21"/>
          <p:cNvPicPr preferRelativeResize="0"/>
          <p:nvPr/>
        </p:nvPicPr>
        <p:blipFill>
          <a:blip r:embed="rId2">
            <a:alphaModFix/>
          </a:blip>
          <a:stretch>
            <a:fillRect/>
          </a:stretch>
        </p:blipFill>
        <p:spPr>
          <a:xfrm rot="10800000">
            <a:off x="6112650" y="3448750"/>
            <a:ext cx="3802725" cy="343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150"/>
        <p:cNvGrpSpPr/>
        <p:nvPr/>
      </p:nvGrpSpPr>
      <p:grpSpPr>
        <a:xfrm>
          <a:off x="0" y="0"/>
          <a:ext cx="0" cy="0"/>
          <a:chOff x="0" y="0"/>
          <a:chExt cx="0" cy="0"/>
        </a:xfrm>
      </p:grpSpPr>
      <p:sp>
        <p:nvSpPr>
          <p:cNvPr id="151" name="Google Shape;151;p22"/>
          <p:cNvSpPr txBox="1">
            <a:spLocks noGrp="1"/>
          </p:cNvSpPr>
          <p:nvPr>
            <p:ph type="subTitle" idx="1"/>
          </p:nvPr>
        </p:nvSpPr>
        <p:spPr>
          <a:xfrm>
            <a:off x="4838200" y="1496605"/>
            <a:ext cx="3242700" cy="7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2" name="Google Shape;152;p22"/>
          <p:cNvSpPr txBox="1">
            <a:spLocks noGrp="1"/>
          </p:cNvSpPr>
          <p:nvPr>
            <p:ph type="subTitle" idx="2"/>
          </p:nvPr>
        </p:nvSpPr>
        <p:spPr>
          <a:xfrm>
            <a:off x="4838200" y="3792973"/>
            <a:ext cx="3242700" cy="7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3" name="Google Shape;153;p22"/>
          <p:cNvSpPr txBox="1">
            <a:spLocks noGrp="1"/>
          </p:cNvSpPr>
          <p:nvPr>
            <p:ph type="ctrTitle"/>
          </p:nvPr>
        </p:nvSpPr>
        <p:spPr>
          <a:xfrm flipH="1">
            <a:off x="457275" y="1931475"/>
            <a:ext cx="2875200" cy="12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4" name="Google Shape;154;p22"/>
          <p:cNvSpPr txBox="1">
            <a:spLocks noGrp="1"/>
          </p:cNvSpPr>
          <p:nvPr>
            <p:ph type="ctrTitle" idx="3"/>
          </p:nvPr>
        </p:nvSpPr>
        <p:spPr>
          <a:xfrm>
            <a:off x="4838200" y="1336535"/>
            <a:ext cx="3242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55" name="Google Shape;155;p22"/>
          <p:cNvSpPr txBox="1">
            <a:spLocks noGrp="1"/>
          </p:cNvSpPr>
          <p:nvPr>
            <p:ph type="ctrTitle" idx="4"/>
          </p:nvPr>
        </p:nvSpPr>
        <p:spPr>
          <a:xfrm>
            <a:off x="4838200" y="3626911"/>
            <a:ext cx="3242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pic>
        <p:nvPicPr>
          <p:cNvPr id="156" name="Google Shape;156;p22"/>
          <p:cNvPicPr preferRelativeResize="0"/>
          <p:nvPr/>
        </p:nvPicPr>
        <p:blipFill>
          <a:blip r:embed="rId2">
            <a:alphaModFix/>
          </a:blip>
          <a:stretch>
            <a:fillRect/>
          </a:stretch>
        </p:blipFill>
        <p:spPr>
          <a:xfrm>
            <a:off x="-14675" y="-533400"/>
            <a:ext cx="2300675" cy="2075900"/>
          </a:xfrm>
          <a:prstGeom prst="rect">
            <a:avLst/>
          </a:prstGeom>
          <a:noFill/>
          <a:ln>
            <a:noFill/>
          </a:ln>
        </p:spPr>
      </p:pic>
      <p:pic>
        <p:nvPicPr>
          <p:cNvPr id="157" name="Google Shape;157;p22"/>
          <p:cNvPicPr preferRelativeResize="0"/>
          <p:nvPr/>
        </p:nvPicPr>
        <p:blipFill>
          <a:blip r:embed="rId2">
            <a:alphaModFix/>
          </a:blip>
          <a:stretch>
            <a:fillRect/>
          </a:stretch>
        </p:blipFill>
        <p:spPr>
          <a:xfrm rot="10800000" flipH="1">
            <a:off x="-14675" y="3549775"/>
            <a:ext cx="2300675" cy="2075900"/>
          </a:xfrm>
          <a:prstGeom prst="rect">
            <a:avLst/>
          </a:prstGeom>
          <a:noFill/>
          <a:ln>
            <a:noFill/>
          </a:ln>
        </p:spPr>
      </p:pic>
      <p:sp>
        <p:nvSpPr>
          <p:cNvPr id="158" name="Google Shape;158;p22"/>
          <p:cNvSpPr/>
          <p:nvPr/>
        </p:nvSpPr>
        <p:spPr>
          <a:xfrm>
            <a:off x="4226350" y="2752750"/>
            <a:ext cx="4470600" cy="1943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4226350" y="441872"/>
            <a:ext cx="4470600" cy="1943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4297175" y="2355550"/>
            <a:ext cx="4299000"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4297175" y="290035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CUSTOM_4">
    <p:spTree>
      <p:nvGrpSpPr>
        <p:cNvPr id="1" name="Shape 160"/>
        <p:cNvGrpSpPr/>
        <p:nvPr/>
      </p:nvGrpSpPr>
      <p:grpSpPr>
        <a:xfrm>
          <a:off x="0" y="0"/>
          <a:ext cx="0" cy="0"/>
          <a:chOff x="0" y="0"/>
          <a:chExt cx="0" cy="0"/>
        </a:xfrm>
      </p:grpSpPr>
      <p:sp>
        <p:nvSpPr>
          <p:cNvPr id="161" name="Google Shape;161;p23"/>
          <p:cNvSpPr txBox="1">
            <a:spLocks noGrp="1"/>
          </p:cNvSpPr>
          <p:nvPr>
            <p:ph type="subTitle" idx="1"/>
          </p:nvPr>
        </p:nvSpPr>
        <p:spPr>
          <a:xfrm>
            <a:off x="4390050" y="2938200"/>
            <a:ext cx="3405000" cy="174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62" name="Google Shape;162;p23"/>
          <p:cNvSpPr txBox="1">
            <a:spLocks noGrp="1"/>
          </p:cNvSpPr>
          <p:nvPr>
            <p:ph type="ctrTitle"/>
          </p:nvPr>
        </p:nvSpPr>
        <p:spPr>
          <a:xfrm flipH="1">
            <a:off x="4114500" y="2004895"/>
            <a:ext cx="3956100" cy="78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63" name="Google Shape;163;p23"/>
          <p:cNvPicPr preferRelativeResize="0"/>
          <p:nvPr/>
        </p:nvPicPr>
        <p:blipFill>
          <a:blip r:embed="rId2">
            <a:alphaModFix/>
          </a:blip>
          <a:stretch>
            <a:fillRect/>
          </a:stretch>
        </p:blipFill>
        <p:spPr>
          <a:xfrm rot="10800000" flipH="1">
            <a:off x="-823501" y="-1143550"/>
            <a:ext cx="4655626" cy="4200750"/>
          </a:xfrm>
          <a:prstGeom prst="rect">
            <a:avLst/>
          </a:prstGeom>
          <a:noFill/>
          <a:ln>
            <a:noFill/>
          </a:ln>
        </p:spPr>
      </p:pic>
      <p:pic>
        <p:nvPicPr>
          <p:cNvPr id="164" name="Google Shape;164;p23"/>
          <p:cNvPicPr preferRelativeResize="0"/>
          <p:nvPr/>
        </p:nvPicPr>
        <p:blipFill>
          <a:blip r:embed="rId2">
            <a:alphaModFix/>
          </a:blip>
          <a:stretch>
            <a:fillRect/>
          </a:stretch>
        </p:blipFill>
        <p:spPr>
          <a:xfrm>
            <a:off x="-1311459" y="2523800"/>
            <a:ext cx="3802725" cy="343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43">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7" name="Google Shape;167;p24"/>
          <p:cNvSpPr txBox="1">
            <a:spLocks noGrp="1"/>
          </p:cNvSpPr>
          <p:nvPr>
            <p:ph type="ctrTitle" idx="2"/>
          </p:nvPr>
        </p:nvSpPr>
        <p:spPr>
          <a:xfrm>
            <a:off x="2750155" y="149206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68" name="Google Shape;168;p24"/>
          <p:cNvSpPr txBox="1">
            <a:spLocks noGrp="1"/>
          </p:cNvSpPr>
          <p:nvPr>
            <p:ph type="subTitle" idx="1"/>
          </p:nvPr>
        </p:nvSpPr>
        <p:spPr>
          <a:xfrm>
            <a:off x="2750119"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69" name="Google Shape;169;p24"/>
          <p:cNvSpPr txBox="1">
            <a:spLocks noGrp="1"/>
          </p:cNvSpPr>
          <p:nvPr>
            <p:ph type="ctrTitle" idx="3"/>
          </p:nvPr>
        </p:nvSpPr>
        <p:spPr>
          <a:xfrm>
            <a:off x="4800201" y="14973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0" name="Google Shape;170;p24"/>
          <p:cNvSpPr txBox="1">
            <a:spLocks noGrp="1"/>
          </p:cNvSpPr>
          <p:nvPr>
            <p:ph type="subTitle" idx="4"/>
          </p:nvPr>
        </p:nvSpPr>
        <p:spPr>
          <a:xfrm>
            <a:off x="4800165"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1" name="Google Shape;171;p24"/>
          <p:cNvSpPr txBox="1">
            <a:spLocks noGrp="1"/>
          </p:cNvSpPr>
          <p:nvPr>
            <p:ph type="ctrTitle" idx="5"/>
          </p:nvPr>
        </p:nvSpPr>
        <p:spPr>
          <a:xfrm>
            <a:off x="3794948" y="3219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2" name="Google Shape;172;p24"/>
          <p:cNvSpPr txBox="1">
            <a:spLocks noGrp="1"/>
          </p:cNvSpPr>
          <p:nvPr>
            <p:ph type="subTitle" idx="6"/>
          </p:nvPr>
        </p:nvSpPr>
        <p:spPr>
          <a:xfrm>
            <a:off x="3753025" y="3910976"/>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173" name="Google Shape;173;p24"/>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74" name="Google Shape;174;p24"/>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4"/>
          <p:cNvPicPr preferRelativeResize="0"/>
          <p:nvPr/>
        </p:nvPicPr>
        <p:blipFill>
          <a:blip r:embed="rId2">
            <a:alphaModFix/>
          </a:blip>
          <a:stretch>
            <a:fillRect/>
          </a:stretch>
        </p:blipFill>
        <p:spPr>
          <a:xfrm rot="10800000" flipH="1">
            <a:off x="-262630" y="2659235"/>
            <a:ext cx="2928524" cy="26423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31">
    <p:spTree>
      <p:nvGrpSpPr>
        <p:cNvPr id="1" name="Shape 178"/>
        <p:cNvGrpSpPr/>
        <p:nvPr/>
      </p:nvGrpSpPr>
      <p:grpSpPr>
        <a:xfrm>
          <a:off x="0" y="0"/>
          <a:ext cx="0" cy="0"/>
          <a:chOff x="0" y="0"/>
          <a:chExt cx="0" cy="0"/>
        </a:xfrm>
      </p:grpSpPr>
      <p:sp>
        <p:nvSpPr>
          <p:cNvPr id="179" name="Google Shape;179;p25"/>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0" name="Google Shape;180;p25"/>
          <p:cNvSpPr txBox="1">
            <a:spLocks noGrp="1"/>
          </p:cNvSpPr>
          <p:nvPr>
            <p:ph type="ctrTitle" idx="2"/>
          </p:nvPr>
        </p:nvSpPr>
        <p:spPr>
          <a:xfrm>
            <a:off x="3716190" y="206257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1" name="Google Shape;181;p25"/>
          <p:cNvSpPr txBox="1">
            <a:spLocks noGrp="1"/>
          </p:cNvSpPr>
          <p:nvPr>
            <p:ph type="subTitle" idx="1"/>
          </p:nvPr>
        </p:nvSpPr>
        <p:spPr>
          <a:xfrm>
            <a:off x="3716190" y="2765019"/>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5"/>
          <p:cNvSpPr txBox="1">
            <a:spLocks noGrp="1"/>
          </p:cNvSpPr>
          <p:nvPr>
            <p:ph type="ctrTitle" idx="3"/>
          </p:nvPr>
        </p:nvSpPr>
        <p:spPr>
          <a:xfrm>
            <a:off x="5910940" y="206632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3" name="Google Shape;183;p25"/>
          <p:cNvSpPr txBox="1">
            <a:spLocks noGrp="1"/>
          </p:cNvSpPr>
          <p:nvPr>
            <p:ph type="subTitle" idx="4"/>
          </p:nvPr>
        </p:nvSpPr>
        <p:spPr>
          <a:xfrm>
            <a:off x="5910940" y="2866007"/>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5"/>
          <p:cNvSpPr txBox="1">
            <a:spLocks noGrp="1"/>
          </p:cNvSpPr>
          <p:nvPr>
            <p:ph type="ctrTitle" idx="5"/>
          </p:nvPr>
        </p:nvSpPr>
        <p:spPr>
          <a:xfrm>
            <a:off x="1521440" y="206258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5" name="Google Shape;185;p25"/>
          <p:cNvSpPr txBox="1">
            <a:spLocks noGrp="1"/>
          </p:cNvSpPr>
          <p:nvPr>
            <p:ph type="subTitle" idx="6"/>
          </p:nvPr>
        </p:nvSpPr>
        <p:spPr>
          <a:xfrm>
            <a:off x="1479590" y="2765029"/>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6" name="Google Shape;186;p25"/>
          <p:cNvPicPr preferRelativeResize="0"/>
          <p:nvPr/>
        </p:nvPicPr>
        <p:blipFill>
          <a:blip r:embed="rId2">
            <a:alphaModFix/>
          </a:blip>
          <a:stretch>
            <a:fillRect/>
          </a:stretch>
        </p:blipFill>
        <p:spPr>
          <a:xfrm flipH="1">
            <a:off x="3138825" y="3806025"/>
            <a:ext cx="2957125" cy="2668199"/>
          </a:xfrm>
          <a:prstGeom prst="rect">
            <a:avLst/>
          </a:prstGeom>
          <a:noFill/>
          <a:ln>
            <a:noFill/>
          </a:ln>
        </p:spPr>
      </p:pic>
      <p:pic>
        <p:nvPicPr>
          <p:cNvPr id="187" name="Google Shape;187;p25"/>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188" name="Google Shape;188;p25"/>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189" name="Google Shape;189;p25"/>
          <p:cNvSpPr/>
          <p:nvPr/>
        </p:nvSpPr>
        <p:spPr>
          <a:xfrm>
            <a:off x="565369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584314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345894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364839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126419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a:off x="145370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1">
  <p:cSld name="CUSTOM_37">
    <p:spTree>
      <p:nvGrpSpPr>
        <p:cNvPr id="1" name="Shape 195"/>
        <p:cNvGrpSpPr/>
        <p:nvPr/>
      </p:nvGrpSpPr>
      <p:grpSpPr>
        <a:xfrm>
          <a:off x="0" y="0"/>
          <a:ext cx="0" cy="0"/>
          <a:chOff x="0" y="0"/>
          <a:chExt cx="0" cy="0"/>
        </a:xfrm>
      </p:grpSpPr>
      <p:sp>
        <p:nvSpPr>
          <p:cNvPr id="196" name="Google Shape;196;p26"/>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97" name="Google Shape;197;p26"/>
          <p:cNvSpPr txBox="1">
            <a:spLocks noGrp="1"/>
          </p:cNvSpPr>
          <p:nvPr>
            <p:ph type="ctrTitle" idx="2"/>
          </p:nvPr>
        </p:nvSpPr>
        <p:spPr>
          <a:xfrm>
            <a:off x="3675800" y="1638900"/>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26"/>
          <p:cNvSpPr txBox="1">
            <a:spLocks noGrp="1"/>
          </p:cNvSpPr>
          <p:nvPr>
            <p:ph type="subTitle" idx="1"/>
          </p:nvPr>
        </p:nvSpPr>
        <p:spPr>
          <a:xfrm>
            <a:off x="3675813" y="2100350"/>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9" name="Google Shape;199;p26"/>
          <p:cNvSpPr txBox="1">
            <a:spLocks noGrp="1"/>
          </p:cNvSpPr>
          <p:nvPr>
            <p:ph type="ctrTitle" idx="3"/>
          </p:nvPr>
        </p:nvSpPr>
        <p:spPr>
          <a:xfrm>
            <a:off x="5921301" y="1628801"/>
            <a:ext cx="1818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0" name="Google Shape;200;p26"/>
          <p:cNvSpPr txBox="1">
            <a:spLocks noGrp="1"/>
          </p:cNvSpPr>
          <p:nvPr>
            <p:ph type="subTitle" idx="4"/>
          </p:nvPr>
        </p:nvSpPr>
        <p:spPr>
          <a:xfrm>
            <a:off x="5898455" y="2074101"/>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1" name="Google Shape;201;p26"/>
          <p:cNvSpPr txBox="1">
            <a:spLocks noGrp="1"/>
          </p:cNvSpPr>
          <p:nvPr>
            <p:ph type="ctrTitle" idx="5"/>
          </p:nvPr>
        </p:nvSpPr>
        <p:spPr>
          <a:xfrm>
            <a:off x="1413972" y="1638900"/>
            <a:ext cx="1888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2" name="Google Shape;202;p26"/>
          <p:cNvSpPr txBox="1">
            <a:spLocks noGrp="1"/>
          </p:cNvSpPr>
          <p:nvPr>
            <p:ph type="subTitle" idx="6"/>
          </p:nvPr>
        </p:nvSpPr>
        <p:spPr>
          <a:xfrm>
            <a:off x="1416400" y="2100350"/>
            <a:ext cx="1883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3" name="Google Shape;203;p26"/>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204" name="Google Shape;204;p26"/>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205" name="Google Shape;205;p26"/>
          <p:cNvSpPr txBox="1">
            <a:spLocks noGrp="1"/>
          </p:cNvSpPr>
          <p:nvPr>
            <p:ph type="ctrTitle" idx="7"/>
          </p:nvPr>
        </p:nvSpPr>
        <p:spPr>
          <a:xfrm>
            <a:off x="5920295" y="3212913"/>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6" name="Google Shape;206;p26"/>
          <p:cNvSpPr txBox="1">
            <a:spLocks noGrp="1"/>
          </p:cNvSpPr>
          <p:nvPr>
            <p:ph type="subTitle" idx="8"/>
          </p:nvPr>
        </p:nvSpPr>
        <p:spPr>
          <a:xfrm>
            <a:off x="5920252" y="3658212"/>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7" name="Google Shape;207;p26"/>
          <p:cNvSpPr txBox="1">
            <a:spLocks noGrp="1"/>
          </p:cNvSpPr>
          <p:nvPr>
            <p:ph type="ctrTitle" idx="9"/>
          </p:nvPr>
        </p:nvSpPr>
        <p:spPr>
          <a:xfrm>
            <a:off x="1413969" y="3212913"/>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8" name="Google Shape;208;p26"/>
          <p:cNvSpPr txBox="1">
            <a:spLocks noGrp="1"/>
          </p:cNvSpPr>
          <p:nvPr>
            <p:ph type="subTitle" idx="13"/>
          </p:nvPr>
        </p:nvSpPr>
        <p:spPr>
          <a:xfrm>
            <a:off x="1413926" y="3658212"/>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9" name="Google Shape;209;p26"/>
          <p:cNvSpPr txBox="1">
            <a:spLocks noGrp="1"/>
          </p:cNvSpPr>
          <p:nvPr>
            <p:ph type="ctrTitle" idx="14"/>
          </p:nvPr>
        </p:nvSpPr>
        <p:spPr>
          <a:xfrm>
            <a:off x="3675843" y="3212913"/>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0" name="Google Shape;210;p26"/>
          <p:cNvSpPr txBox="1">
            <a:spLocks noGrp="1"/>
          </p:cNvSpPr>
          <p:nvPr>
            <p:ph type="subTitle" idx="15"/>
          </p:nvPr>
        </p:nvSpPr>
        <p:spPr>
          <a:xfrm>
            <a:off x="3675800" y="3658212"/>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11" name="Google Shape;211;p26"/>
          <p:cNvSpPr/>
          <p:nvPr/>
        </p:nvSpPr>
        <p:spPr>
          <a:xfrm>
            <a:off x="1366875" y="1705800"/>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3607775" y="17058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607775" y="32637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5848675" y="17058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848675" y="32637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1366875" y="3263700"/>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40">
    <p:spTree>
      <p:nvGrpSpPr>
        <p:cNvPr id="1" name="Shape 217"/>
        <p:cNvGrpSpPr/>
        <p:nvPr/>
      </p:nvGrpSpPr>
      <p:grpSpPr>
        <a:xfrm>
          <a:off x="0" y="0"/>
          <a:ext cx="0" cy="0"/>
          <a:chOff x="0" y="0"/>
          <a:chExt cx="0" cy="0"/>
        </a:xfrm>
      </p:grpSpPr>
      <p:sp>
        <p:nvSpPr>
          <p:cNvPr id="218" name="Google Shape;218;p27"/>
          <p:cNvSpPr txBox="1">
            <a:spLocks noGrp="1"/>
          </p:cNvSpPr>
          <p:nvPr>
            <p:ph type="ctrTitle"/>
          </p:nvPr>
        </p:nvSpPr>
        <p:spPr>
          <a:xfrm>
            <a:off x="1242600" y="183097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9" name="Google Shape;219;p27"/>
          <p:cNvSpPr txBox="1">
            <a:spLocks noGrp="1"/>
          </p:cNvSpPr>
          <p:nvPr>
            <p:ph type="subTitle" idx="1"/>
          </p:nvPr>
        </p:nvSpPr>
        <p:spPr>
          <a:xfrm>
            <a:off x="3106675" y="2632418"/>
            <a:ext cx="2930700" cy="128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220" name="Google Shape;220;p27"/>
          <p:cNvCxnSpPr/>
          <p:nvPr/>
        </p:nvCxnSpPr>
        <p:spPr>
          <a:xfrm>
            <a:off x="3681150"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221" name="Google Shape;221;p27"/>
          <p:cNvPicPr preferRelativeResize="0"/>
          <p:nvPr/>
        </p:nvPicPr>
        <p:blipFill>
          <a:blip r:embed="rId2">
            <a:alphaModFix/>
          </a:blip>
          <a:stretch>
            <a:fillRect/>
          </a:stretch>
        </p:blipFill>
        <p:spPr>
          <a:xfrm>
            <a:off x="100" y="-962131"/>
            <a:ext cx="3802725" cy="3431200"/>
          </a:xfrm>
          <a:prstGeom prst="rect">
            <a:avLst/>
          </a:prstGeom>
          <a:noFill/>
          <a:ln>
            <a:noFill/>
          </a:ln>
        </p:spPr>
      </p:pic>
      <p:pic>
        <p:nvPicPr>
          <p:cNvPr id="222" name="Google Shape;222;p27"/>
          <p:cNvPicPr preferRelativeResize="0"/>
          <p:nvPr/>
        </p:nvPicPr>
        <p:blipFill>
          <a:blip r:embed="rId2">
            <a:alphaModFix/>
          </a:blip>
          <a:stretch>
            <a:fillRect/>
          </a:stretch>
        </p:blipFill>
        <p:spPr>
          <a:xfrm rot="10800000">
            <a:off x="5334325" y="2668625"/>
            <a:ext cx="3802725" cy="34312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7">
  <p:cSld name="CUSTOM_11">
    <p:spTree>
      <p:nvGrpSpPr>
        <p:cNvPr id="1" name="Shape 223"/>
        <p:cNvGrpSpPr/>
        <p:nvPr/>
      </p:nvGrpSpPr>
      <p:grpSpPr>
        <a:xfrm>
          <a:off x="0" y="0"/>
          <a:ext cx="0" cy="0"/>
          <a:chOff x="0" y="0"/>
          <a:chExt cx="0" cy="0"/>
        </a:xfrm>
      </p:grpSpPr>
      <p:sp>
        <p:nvSpPr>
          <p:cNvPr id="224" name="Google Shape;224;p2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5" name="Google Shape;225;p28"/>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226" name="Google Shape;226;p28"/>
          <p:cNvCxnSpPr/>
          <p:nvPr/>
        </p:nvCxnSpPr>
        <p:spPr>
          <a:xfrm>
            <a:off x="3681150"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227" name="Google Shape;227;p28"/>
          <p:cNvPicPr preferRelativeResize="0"/>
          <p:nvPr/>
        </p:nvPicPr>
        <p:blipFill>
          <a:blip r:embed="rId2">
            <a:alphaModFix/>
          </a:blip>
          <a:stretch>
            <a:fillRect/>
          </a:stretch>
        </p:blipFill>
        <p:spPr>
          <a:xfrm rot="10800000" flipH="1">
            <a:off x="100" y="2134944"/>
            <a:ext cx="3802725" cy="3431200"/>
          </a:xfrm>
          <a:prstGeom prst="rect">
            <a:avLst/>
          </a:prstGeom>
          <a:noFill/>
          <a:ln>
            <a:noFill/>
          </a:ln>
        </p:spPr>
      </p:pic>
      <p:pic>
        <p:nvPicPr>
          <p:cNvPr id="228" name="Google Shape;228;p28"/>
          <p:cNvPicPr preferRelativeResize="0"/>
          <p:nvPr/>
        </p:nvPicPr>
        <p:blipFill>
          <a:blip r:embed="rId2">
            <a:alphaModFix/>
          </a:blip>
          <a:stretch>
            <a:fillRect/>
          </a:stretch>
        </p:blipFill>
        <p:spPr>
          <a:xfrm flipH="1">
            <a:off x="5341285" y="-200131"/>
            <a:ext cx="3802725" cy="34312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8">
  <p:cSld name="CUSTOM_12">
    <p:spTree>
      <p:nvGrpSpPr>
        <p:cNvPr id="1" name="Shape 229"/>
        <p:cNvGrpSpPr/>
        <p:nvPr/>
      </p:nvGrpSpPr>
      <p:grpSpPr>
        <a:xfrm>
          <a:off x="0" y="0"/>
          <a:ext cx="0" cy="0"/>
          <a:chOff x="0" y="0"/>
          <a:chExt cx="0" cy="0"/>
        </a:xfrm>
      </p:grpSpPr>
      <p:sp>
        <p:nvSpPr>
          <p:cNvPr id="230" name="Google Shape;230;p29"/>
          <p:cNvSpPr txBox="1">
            <a:spLocks noGrp="1"/>
          </p:cNvSpPr>
          <p:nvPr>
            <p:ph type="ctrTitle"/>
          </p:nvPr>
        </p:nvSpPr>
        <p:spPr>
          <a:xfrm>
            <a:off x="1250675" y="2994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1" name="Google Shape;231;p29"/>
          <p:cNvSpPr txBox="1">
            <a:spLocks noGrp="1"/>
          </p:cNvSpPr>
          <p:nvPr>
            <p:ph type="subTitle" idx="1"/>
          </p:nvPr>
        </p:nvSpPr>
        <p:spPr>
          <a:xfrm>
            <a:off x="3114750" y="36310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32" name="Google Shape;232;p29"/>
          <p:cNvPicPr preferRelativeResize="0"/>
          <p:nvPr/>
        </p:nvPicPr>
        <p:blipFill>
          <a:blip r:embed="rId2">
            <a:alphaModFix/>
          </a:blip>
          <a:stretch>
            <a:fillRect/>
          </a:stretch>
        </p:blipFill>
        <p:spPr>
          <a:xfrm flipH="1">
            <a:off x="5341286" y="0"/>
            <a:ext cx="3802725" cy="3431200"/>
          </a:xfrm>
          <a:prstGeom prst="rect">
            <a:avLst/>
          </a:prstGeom>
          <a:noFill/>
          <a:ln>
            <a:noFill/>
          </a:ln>
        </p:spPr>
      </p:pic>
      <p:pic>
        <p:nvPicPr>
          <p:cNvPr id="233" name="Google Shape;233;p29"/>
          <p:cNvPicPr preferRelativeResize="0"/>
          <p:nvPr/>
        </p:nvPicPr>
        <p:blipFill>
          <a:blip r:embed="rId2">
            <a:alphaModFix/>
          </a:blip>
          <a:stretch>
            <a:fillRect/>
          </a:stretch>
        </p:blipFill>
        <p:spPr>
          <a:xfrm>
            <a:off x="8150" y="0"/>
            <a:ext cx="3802725" cy="34312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CUSTOM_44">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57200" y="453668"/>
            <a:ext cx="82296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6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pic>
        <p:nvPicPr>
          <p:cNvPr id="236" name="Google Shape;236;p30"/>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237" name="Google Shape;237;p30"/>
          <p:cNvSpPr txBox="1">
            <a:spLocks noGrp="1"/>
          </p:cNvSpPr>
          <p:nvPr>
            <p:ph type="subTitle" idx="1"/>
          </p:nvPr>
        </p:nvSpPr>
        <p:spPr>
          <a:xfrm>
            <a:off x="1638300" y="3524733"/>
            <a:ext cx="13812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8" name="Google Shape;238;p30"/>
          <p:cNvSpPr txBox="1">
            <a:spLocks noGrp="1"/>
          </p:cNvSpPr>
          <p:nvPr>
            <p:ph type="subTitle" idx="2"/>
          </p:nvPr>
        </p:nvSpPr>
        <p:spPr>
          <a:xfrm>
            <a:off x="3104700" y="3514233"/>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9" name="Google Shape;239;p30"/>
          <p:cNvSpPr txBox="1">
            <a:spLocks noGrp="1"/>
          </p:cNvSpPr>
          <p:nvPr>
            <p:ph type="subTitle" idx="3"/>
          </p:nvPr>
        </p:nvSpPr>
        <p:spPr>
          <a:xfrm>
            <a:off x="4571100" y="3511408"/>
            <a:ext cx="13812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0" name="Google Shape;240;p30"/>
          <p:cNvSpPr txBox="1">
            <a:spLocks noGrp="1"/>
          </p:cNvSpPr>
          <p:nvPr>
            <p:ph type="subTitle" idx="4"/>
          </p:nvPr>
        </p:nvSpPr>
        <p:spPr>
          <a:xfrm>
            <a:off x="6023400" y="3529870"/>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1" name="Google Shape;241;p30"/>
          <p:cNvSpPr txBox="1">
            <a:spLocks noGrp="1"/>
          </p:cNvSpPr>
          <p:nvPr>
            <p:ph type="subTitle" idx="5"/>
          </p:nvPr>
        </p:nvSpPr>
        <p:spPr>
          <a:xfrm>
            <a:off x="1638300" y="3196233"/>
            <a:ext cx="13971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42" name="Google Shape;242;p30"/>
          <p:cNvSpPr txBox="1">
            <a:spLocks noGrp="1"/>
          </p:cNvSpPr>
          <p:nvPr>
            <p:ph type="subTitle" idx="6"/>
          </p:nvPr>
        </p:nvSpPr>
        <p:spPr>
          <a:xfrm>
            <a:off x="3104700" y="3196233"/>
            <a:ext cx="1381200" cy="46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43" name="Google Shape;243;p30"/>
          <p:cNvSpPr txBox="1">
            <a:spLocks noGrp="1"/>
          </p:cNvSpPr>
          <p:nvPr>
            <p:ph type="subTitle" idx="7"/>
          </p:nvPr>
        </p:nvSpPr>
        <p:spPr>
          <a:xfrm>
            <a:off x="4571999" y="3196233"/>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44" name="Google Shape;244;p30"/>
          <p:cNvSpPr txBox="1">
            <a:spLocks noGrp="1"/>
          </p:cNvSpPr>
          <p:nvPr>
            <p:ph type="subTitle" idx="8"/>
          </p:nvPr>
        </p:nvSpPr>
        <p:spPr>
          <a:xfrm>
            <a:off x="6037498" y="3196233"/>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2">
  <p:cSld name="CUSTOM_45">
    <p:spTree>
      <p:nvGrpSpPr>
        <p:cNvPr id="1" name="Shape 245"/>
        <p:cNvGrpSpPr/>
        <p:nvPr/>
      </p:nvGrpSpPr>
      <p:grpSpPr>
        <a:xfrm>
          <a:off x="0" y="0"/>
          <a:ext cx="0" cy="0"/>
          <a:chOff x="0" y="0"/>
          <a:chExt cx="0" cy="0"/>
        </a:xfrm>
      </p:grpSpPr>
      <p:sp>
        <p:nvSpPr>
          <p:cNvPr id="246" name="Google Shape;246;p31"/>
          <p:cNvSpPr txBox="1">
            <a:spLocks noGrp="1"/>
          </p:cNvSpPr>
          <p:nvPr>
            <p:ph type="ctrTitle"/>
          </p:nvPr>
        </p:nvSpPr>
        <p:spPr>
          <a:xfrm flipH="1">
            <a:off x="457200" y="449368"/>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47" name="Google Shape;247;p31"/>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48" name="Google Shape;248;p31"/>
          <p:cNvPicPr preferRelativeResize="0"/>
          <p:nvPr/>
        </p:nvPicPr>
        <p:blipFill>
          <a:blip r:embed="rId2">
            <a:alphaModFix/>
          </a:blip>
          <a:stretch>
            <a:fillRect/>
          </a:stretch>
        </p:blipFill>
        <p:spPr>
          <a:xfrm rot="10800000" flipH="1">
            <a:off x="-12" y="-695298"/>
            <a:ext cx="2300675" cy="2075900"/>
          </a:xfrm>
          <a:prstGeom prst="rect">
            <a:avLst/>
          </a:prstGeom>
          <a:noFill/>
          <a:ln>
            <a:noFill/>
          </a:ln>
        </p:spPr>
      </p:pic>
      <p:sp>
        <p:nvSpPr>
          <p:cNvPr id="249" name="Google Shape;249;p31"/>
          <p:cNvSpPr txBox="1">
            <a:spLocks noGrp="1"/>
          </p:cNvSpPr>
          <p:nvPr>
            <p:ph type="subTitle" idx="1"/>
          </p:nvPr>
        </p:nvSpPr>
        <p:spPr>
          <a:xfrm>
            <a:off x="540000" y="3527280"/>
            <a:ext cx="13812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0" name="Google Shape;250;p31"/>
          <p:cNvSpPr txBox="1">
            <a:spLocks noGrp="1"/>
          </p:cNvSpPr>
          <p:nvPr>
            <p:ph type="subTitle" idx="2"/>
          </p:nvPr>
        </p:nvSpPr>
        <p:spPr>
          <a:xfrm>
            <a:off x="2741438" y="2077288"/>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1" name="Google Shape;251;p31"/>
          <p:cNvSpPr txBox="1">
            <a:spLocks noGrp="1"/>
          </p:cNvSpPr>
          <p:nvPr>
            <p:ph type="subTitle" idx="3"/>
          </p:nvPr>
        </p:nvSpPr>
        <p:spPr>
          <a:xfrm>
            <a:off x="5033512" y="3516526"/>
            <a:ext cx="13812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 name="Google Shape;252;p31"/>
          <p:cNvSpPr txBox="1">
            <a:spLocks noGrp="1"/>
          </p:cNvSpPr>
          <p:nvPr>
            <p:ph type="subTitle" idx="4"/>
          </p:nvPr>
        </p:nvSpPr>
        <p:spPr>
          <a:xfrm>
            <a:off x="7214825" y="2077856"/>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3" name="Google Shape;253;p31"/>
          <p:cNvSpPr txBox="1">
            <a:spLocks noGrp="1"/>
          </p:cNvSpPr>
          <p:nvPr>
            <p:ph type="subTitle" idx="5"/>
          </p:nvPr>
        </p:nvSpPr>
        <p:spPr>
          <a:xfrm>
            <a:off x="532050" y="3198780"/>
            <a:ext cx="13971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4" name="Google Shape;254;p31"/>
          <p:cNvSpPr txBox="1">
            <a:spLocks noGrp="1"/>
          </p:cNvSpPr>
          <p:nvPr>
            <p:ph type="subTitle" idx="6"/>
          </p:nvPr>
        </p:nvSpPr>
        <p:spPr>
          <a:xfrm>
            <a:off x="2749388" y="1759288"/>
            <a:ext cx="1381200" cy="46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5" name="Google Shape;255;p31"/>
          <p:cNvSpPr txBox="1">
            <a:spLocks noGrp="1"/>
          </p:cNvSpPr>
          <p:nvPr>
            <p:ph type="subTitle" idx="7"/>
          </p:nvPr>
        </p:nvSpPr>
        <p:spPr>
          <a:xfrm>
            <a:off x="5033512" y="3201351"/>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6" name="Google Shape;256;p31"/>
          <p:cNvSpPr txBox="1">
            <a:spLocks noGrp="1"/>
          </p:cNvSpPr>
          <p:nvPr>
            <p:ph type="subTitle" idx="8"/>
          </p:nvPr>
        </p:nvSpPr>
        <p:spPr>
          <a:xfrm>
            <a:off x="7222775" y="1765255"/>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7" name="Google Shape;257;p31"/>
          <p:cNvSpPr/>
          <p:nvPr/>
        </p:nvSpPr>
        <p:spPr>
          <a:xfrm>
            <a:off x="2774288" y="2968200"/>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5058412" y="1896175"/>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7247675" y="2968200"/>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564900" y="1896175"/>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3">
  <p:cSld name="CUSTOM_46">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flipH="1">
            <a:off x="457200" y="449368"/>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63" name="Google Shape;263;p32"/>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64" name="Google Shape;264;p32"/>
          <p:cNvPicPr preferRelativeResize="0"/>
          <p:nvPr/>
        </p:nvPicPr>
        <p:blipFill>
          <a:blip r:embed="rId2">
            <a:alphaModFix/>
          </a:blip>
          <a:stretch>
            <a:fillRect/>
          </a:stretch>
        </p:blipFill>
        <p:spPr>
          <a:xfrm rot="10800000" flipH="1">
            <a:off x="-12" y="-695298"/>
            <a:ext cx="2300675" cy="2075900"/>
          </a:xfrm>
          <a:prstGeom prst="rect">
            <a:avLst/>
          </a:prstGeom>
          <a:noFill/>
          <a:ln>
            <a:noFill/>
          </a:ln>
        </p:spPr>
      </p:pic>
      <p:sp>
        <p:nvSpPr>
          <p:cNvPr id="265" name="Google Shape;265;p32"/>
          <p:cNvSpPr txBox="1">
            <a:spLocks noGrp="1"/>
          </p:cNvSpPr>
          <p:nvPr>
            <p:ph type="subTitle" idx="1"/>
          </p:nvPr>
        </p:nvSpPr>
        <p:spPr>
          <a:xfrm>
            <a:off x="871700" y="2932300"/>
            <a:ext cx="13656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32"/>
          <p:cNvSpPr txBox="1">
            <a:spLocks noGrp="1"/>
          </p:cNvSpPr>
          <p:nvPr>
            <p:ph type="subTitle" idx="2"/>
          </p:nvPr>
        </p:nvSpPr>
        <p:spPr>
          <a:xfrm>
            <a:off x="2957400" y="2914675"/>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7" name="Google Shape;267;p32"/>
          <p:cNvSpPr txBox="1">
            <a:spLocks noGrp="1"/>
          </p:cNvSpPr>
          <p:nvPr>
            <p:ph type="subTitle" idx="3"/>
          </p:nvPr>
        </p:nvSpPr>
        <p:spPr>
          <a:xfrm>
            <a:off x="5026550" y="2911563"/>
            <a:ext cx="13812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8" name="Google Shape;268;p32"/>
          <p:cNvSpPr txBox="1">
            <a:spLocks noGrp="1"/>
          </p:cNvSpPr>
          <p:nvPr>
            <p:ph type="subTitle" idx="4"/>
          </p:nvPr>
        </p:nvSpPr>
        <p:spPr>
          <a:xfrm>
            <a:off x="7080700" y="2906381"/>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32"/>
          <p:cNvSpPr txBox="1">
            <a:spLocks noGrp="1"/>
          </p:cNvSpPr>
          <p:nvPr>
            <p:ph type="subTitle" idx="5"/>
          </p:nvPr>
        </p:nvSpPr>
        <p:spPr>
          <a:xfrm>
            <a:off x="871700" y="2603800"/>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70" name="Google Shape;270;p32"/>
          <p:cNvSpPr txBox="1">
            <a:spLocks noGrp="1"/>
          </p:cNvSpPr>
          <p:nvPr>
            <p:ph type="subTitle" idx="6"/>
          </p:nvPr>
        </p:nvSpPr>
        <p:spPr>
          <a:xfrm>
            <a:off x="2957400" y="2596675"/>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71" name="Google Shape;271;p32"/>
          <p:cNvSpPr txBox="1">
            <a:spLocks noGrp="1"/>
          </p:cNvSpPr>
          <p:nvPr>
            <p:ph type="subTitle" idx="7"/>
          </p:nvPr>
        </p:nvSpPr>
        <p:spPr>
          <a:xfrm>
            <a:off x="5027449" y="2596388"/>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72" name="Google Shape;272;p32"/>
          <p:cNvSpPr txBox="1">
            <a:spLocks noGrp="1"/>
          </p:cNvSpPr>
          <p:nvPr>
            <p:ph type="subTitle" idx="8"/>
          </p:nvPr>
        </p:nvSpPr>
        <p:spPr>
          <a:xfrm>
            <a:off x="7094798" y="2593780"/>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73" name="Google Shape;273;p32"/>
          <p:cNvSpPr/>
          <p:nvPr/>
        </p:nvSpPr>
        <p:spPr>
          <a:xfrm>
            <a:off x="4824854" y="1809750"/>
            <a:ext cx="1771800" cy="2000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676400" y="1809750"/>
            <a:ext cx="1771800" cy="2000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2762097" y="1809750"/>
            <a:ext cx="1771800" cy="2000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885386" y="1809750"/>
            <a:ext cx="1771800" cy="2000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457200" y="1669026"/>
            <a:ext cx="767128" cy="663708"/>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2548551" y="1671756"/>
            <a:ext cx="767128" cy="663708"/>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4618345" y="1663035"/>
            <a:ext cx="767128" cy="663708"/>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6684933" y="1667766"/>
            <a:ext cx="767128" cy="663708"/>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4">
  <p:cSld name="CUSTOM_47">
    <p:spTree>
      <p:nvGrpSpPr>
        <p:cNvPr id="1" name="Shape 281"/>
        <p:cNvGrpSpPr/>
        <p:nvPr/>
      </p:nvGrpSpPr>
      <p:grpSpPr>
        <a:xfrm>
          <a:off x="0" y="0"/>
          <a:ext cx="0" cy="0"/>
          <a:chOff x="0" y="0"/>
          <a:chExt cx="0" cy="0"/>
        </a:xfrm>
      </p:grpSpPr>
      <p:pic>
        <p:nvPicPr>
          <p:cNvPr id="282" name="Google Shape;282;p33"/>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283" name="Google Shape;283;p33"/>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284" name="Google Shape;284;p3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5" name="Google Shape;285;p33"/>
          <p:cNvSpPr txBox="1">
            <a:spLocks noGrp="1"/>
          </p:cNvSpPr>
          <p:nvPr>
            <p:ph type="subTitle" idx="1"/>
          </p:nvPr>
        </p:nvSpPr>
        <p:spPr>
          <a:xfrm>
            <a:off x="905500" y="2764675"/>
            <a:ext cx="14385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6" name="Google Shape;286;p33"/>
          <p:cNvSpPr txBox="1">
            <a:spLocks noGrp="1"/>
          </p:cNvSpPr>
          <p:nvPr>
            <p:ph type="subTitle" idx="2"/>
          </p:nvPr>
        </p:nvSpPr>
        <p:spPr>
          <a:xfrm>
            <a:off x="2896725" y="2761596"/>
            <a:ext cx="13971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7" name="Google Shape;287;p33"/>
          <p:cNvSpPr txBox="1">
            <a:spLocks noGrp="1"/>
          </p:cNvSpPr>
          <p:nvPr>
            <p:ph type="subTitle" idx="3"/>
          </p:nvPr>
        </p:nvSpPr>
        <p:spPr>
          <a:xfrm>
            <a:off x="4879150" y="2761049"/>
            <a:ext cx="13812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33"/>
          <p:cNvSpPr txBox="1">
            <a:spLocks noGrp="1"/>
          </p:cNvSpPr>
          <p:nvPr>
            <p:ph type="subTitle" idx="4"/>
          </p:nvPr>
        </p:nvSpPr>
        <p:spPr>
          <a:xfrm>
            <a:off x="6833675" y="2760900"/>
            <a:ext cx="13971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9" name="Google Shape;289;p33"/>
          <p:cNvSpPr txBox="1">
            <a:spLocks noGrp="1"/>
          </p:cNvSpPr>
          <p:nvPr>
            <p:ph type="subTitle" idx="5"/>
          </p:nvPr>
        </p:nvSpPr>
        <p:spPr>
          <a:xfrm>
            <a:off x="926600" y="2449250"/>
            <a:ext cx="1438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90" name="Google Shape;290;p33"/>
          <p:cNvSpPr txBox="1">
            <a:spLocks noGrp="1"/>
          </p:cNvSpPr>
          <p:nvPr>
            <p:ph type="subTitle" idx="6"/>
          </p:nvPr>
        </p:nvSpPr>
        <p:spPr>
          <a:xfrm>
            <a:off x="2896724" y="2443588"/>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91" name="Google Shape;291;p33"/>
          <p:cNvSpPr txBox="1">
            <a:spLocks noGrp="1"/>
          </p:cNvSpPr>
          <p:nvPr>
            <p:ph type="subTitle" idx="7"/>
          </p:nvPr>
        </p:nvSpPr>
        <p:spPr>
          <a:xfrm>
            <a:off x="4880055" y="2445872"/>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92" name="Google Shape;292;p33"/>
          <p:cNvSpPr txBox="1">
            <a:spLocks noGrp="1"/>
          </p:cNvSpPr>
          <p:nvPr>
            <p:ph type="subTitle" idx="8"/>
          </p:nvPr>
        </p:nvSpPr>
        <p:spPr>
          <a:xfrm>
            <a:off x="6847773" y="2448299"/>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3">
  <p:cSld name="CUSTOM_48">
    <p:spTree>
      <p:nvGrpSpPr>
        <p:cNvPr id="1" name="Shape 293"/>
        <p:cNvGrpSpPr/>
        <p:nvPr/>
      </p:nvGrpSpPr>
      <p:grpSpPr>
        <a:xfrm>
          <a:off x="0" y="0"/>
          <a:ext cx="0" cy="0"/>
          <a:chOff x="0" y="0"/>
          <a:chExt cx="0" cy="0"/>
        </a:xfrm>
      </p:grpSpPr>
      <p:sp>
        <p:nvSpPr>
          <p:cNvPr id="294" name="Google Shape;294;p34"/>
          <p:cNvSpPr txBox="1">
            <a:spLocks noGrp="1"/>
          </p:cNvSpPr>
          <p:nvPr>
            <p:ph type="ctrTitle"/>
          </p:nvPr>
        </p:nvSpPr>
        <p:spPr>
          <a:xfrm flipH="1">
            <a:off x="540000" y="448619"/>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95" name="Google Shape;295;p34"/>
          <p:cNvPicPr preferRelativeResize="0"/>
          <p:nvPr/>
        </p:nvPicPr>
        <p:blipFill>
          <a:blip r:embed="rId2">
            <a:alphaModFix/>
          </a:blip>
          <a:stretch>
            <a:fillRect/>
          </a:stretch>
        </p:blipFill>
        <p:spPr>
          <a:xfrm>
            <a:off x="0" y="0"/>
            <a:ext cx="2300675" cy="2075900"/>
          </a:xfrm>
          <a:prstGeom prst="rect">
            <a:avLst/>
          </a:prstGeom>
          <a:noFill/>
          <a:ln>
            <a:noFill/>
          </a:ln>
        </p:spPr>
      </p:pic>
      <p:sp>
        <p:nvSpPr>
          <p:cNvPr id="296" name="Google Shape;296;p34"/>
          <p:cNvSpPr txBox="1">
            <a:spLocks noGrp="1"/>
          </p:cNvSpPr>
          <p:nvPr>
            <p:ph type="subTitle" idx="1"/>
          </p:nvPr>
        </p:nvSpPr>
        <p:spPr>
          <a:xfrm>
            <a:off x="1526019" y="2570265"/>
            <a:ext cx="18129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7" name="Google Shape;297;p34"/>
          <p:cNvSpPr txBox="1">
            <a:spLocks noGrp="1"/>
          </p:cNvSpPr>
          <p:nvPr>
            <p:ph type="subTitle" idx="2"/>
          </p:nvPr>
        </p:nvSpPr>
        <p:spPr>
          <a:xfrm>
            <a:off x="3635401" y="2570272"/>
            <a:ext cx="18732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8" name="Google Shape;298;p34"/>
          <p:cNvSpPr txBox="1">
            <a:spLocks noGrp="1"/>
          </p:cNvSpPr>
          <p:nvPr>
            <p:ph type="subTitle" idx="3"/>
          </p:nvPr>
        </p:nvSpPr>
        <p:spPr>
          <a:xfrm>
            <a:off x="5797968" y="2559605"/>
            <a:ext cx="1850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9" name="Google Shape;299;p34"/>
          <p:cNvSpPr txBox="1">
            <a:spLocks noGrp="1"/>
          </p:cNvSpPr>
          <p:nvPr>
            <p:ph type="subTitle" idx="4"/>
          </p:nvPr>
        </p:nvSpPr>
        <p:spPr>
          <a:xfrm>
            <a:off x="1526019" y="3166668"/>
            <a:ext cx="18129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00" name="Google Shape;300;p34"/>
          <p:cNvSpPr txBox="1">
            <a:spLocks noGrp="1"/>
          </p:cNvSpPr>
          <p:nvPr>
            <p:ph type="subTitle" idx="5"/>
          </p:nvPr>
        </p:nvSpPr>
        <p:spPr>
          <a:xfrm>
            <a:off x="3646051" y="3166668"/>
            <a:ext cx="18519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01" name="Google Shape;301;p34"/>
          <p:cNvSpPr txBox="1">
            <a:spLocks noGrp="1"/>
          </p:cNvSpPr>
          <p:nvPr>
            <p:ph type="subTitle" idx="6"/>
          </p:nvPr>
        </p:nvSpPr>
        <p:spPr>
          <a:xfrm>
            <a:off x="5797968" y="3170098"/>
            <a:ext cx="18507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02" name="Google Shape;302;p34"/>
          <p:cNvSpPr/>
          <p:nvPr/>
        </p:nvSpPr>
        <p:spPr>
          <a:xfrm rot="5400000">
            <a:off x="10770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rot="5400000">
            <a:off x="321671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rot="5400000">
            <a:off x="53563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4">
  <p:cSld name="CUSTOM_49">
    <p:spTree>
      <p:nvGrpSpPr>
        <p:cNvPr id="1" name="Shape 305"/>
        <p:cNvGrpSpPr/>
        <p:nvPr/>
      </p:nvGrpSpPr>
      <p:grpSpPr>
        <a:xfrm>
          <a:off x="0" y="0"/>
          <a:ext cx="0" cy="0"/>
          <a:chOff x="0" y="0"/>
          <a:chExt cx="0" cy="0"/>
        </a:xfrm>
      </p:grpSpPr>
      <p:pic>
        <p:nvPicPr>
          <p:cNvPr id="306" name="Google Shape;306;p35"/>
          <p:cNvPicPr preferRelativeResize="0"/>
          <p:nvPr/>
        </p:nvPicPr>
        <p:blipFill>
          <a:blip r:embed="rId2">
            <a:alphaModFix/>
          </a:blip>
          <a:stretch>
            <a:fillRect/>
          </a:stretch>
        </p:blipFill>
        <p:spPr>
          <a:xfrm>
            <a:off x="-525279" y="-469300"/>
            <a:ext cx="3071650" cy="2771549"/>
          </a:xfrm>
          <a:prstGeom prst="rect">
            <a:avLst/>
          </a:prstGeom>
          <a:noFill/>
          <a:ln>
            <a:noFill/>
          </a:ln>
        </p:spPr>
      </p:pic>
      <p:pic>
        <p:nvPicPr>
          <p:cNvPr id="307" name="Google Shape;307;p35"/>
          <p:cNvPicPr preferRelativeResize="0"/>
          <p:nvPr/>
        </p:nvPicPr>
        <p:blipFill>
          <a:blip r:embed="rId2">
            <a:alphaModFix/>
          </a:blip>
          <a:stretch>
            <a:fillRect/>
          </a:stretch>
        </p:blipFill>
        <p:spPr>
          <a:xfrm flipH="1">
            <a:off x="6605746" y="-468167"/>
            <a:ext cx="3071650" cy="2771549"/>
          </a:xfrm>
          <a:prstGeom prst="rect">
            <a:avLst/>
          </a:prstGeom>
          <a:noFill/>
          <a:ln>
            <a:noFill/>
          </a:ln>
        </p:spPr>
      </p:pic>
      <p:sp>
        <p:nvSpPr>
          <p:cNvPr id="308" name="Google Shape;308;p35"/>
          <p:cNvSpPr txBox="1">
            <a:spLocks noGrp="1"/>
          </p:cNvSpPr>
          <p:nvPr>
            <p:ph type="ctrTitle"/>
          </p:nvPr>
        </p:nvSpPr>
        <p:spPr>
          <a:xfrm flipH="1">
            <a:off x="457200" y="452225"/>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9" name="Google Shape;309;p35"/>
          <p:cNvSpPr txBox="1">
            <a:spLocks noGrp="1"/>
          </p:cNvSpPr>
          <p:nvPr>
            <p:ph type="subTitle" idx="1"/>
          </p:nvPr>
        </p:nvSpPr>
        <p:spPr>
          <a:xfrm>
            <a:off x="560206" y="2951258"/>
            <a:ext cx="23865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0" name="Google Shape;310;p35"/>
          <p:cNvSpPr txBox="1">
            <a:spLocks noGrp="1"/>
          </p:cNvSpPr>
          <p:nvPr>
            <p:ph type="subTitle" idx="2"/>
          </p:nvPr>
        </p:nvSpPr>
        <p:spPr>
          <a:xfrm>
            <a:off x="3390622" y="2951265"/>
            <a:ext cx="23805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1" name="Google Shape;311;p35"/>
          <p:cNvSpPr txBox="1">
            <a:spLocks noGrp="1"/>
          </p:cNvSpPr>
          <p:nvPr>
            <p:ph type="subTitle" idx="3"/>
          </p:nvPr>
        </p:nvSpPr>
        <p:spPr>
          <a:xfrm>
            <a:off x="6232531" y="2953683"/>
            <a:ext cx="23670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2" name="Google Shape;312;p35"/>
          <p:cNvSpPr txBox="1">
            <a:spLocks noGrp="1"/>
          </p:cNvSpPr>
          <p:nvPr>
            <p:ph type="subTitle" idx="4"/>
          </p:nvPr>
        </p:nvSpPr>
        <p:spPr>
          <a:xfrm>
            <a:off x="560200" y="3571274"/>
            <a:ext cx="2386500" cy="39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3" name="Google Shape;313;p35"/>
          <p:cNvSpPr txBox="1">
            <a:spLocks noGrp="1"/>
          </p:cNvSpPr>
          <p:nvPr>
            <p:ph type="subTitle" idx="5"/>
          </p:nvPr>
        </p:nvSpPr>
        <p:spPr>
          <a:xfrm>
            <a:off x="3404151" y="3571274"/>
            <a:ext cx="2353500" cy="39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4" name="Google Shape;314;p35"/>
          <p:cNvSpPr txBox="1">
            <a:spLocks noGrp="1"/>
          </p:cNvSpPr>
          <p:nvPr>
            <p:ph type="subTitle" idx="6"/>
          </p:nvPr>
        </p:nvSpPr>
        <p:spPr>
          <a:xfrm>
            <a:off x="6232531" y="3561605"/>
            <a:ext cx="2367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5" name="Google Shape;315;p35"/>
          <p:cNvSpPr txBox="1">
            <a:spLocks noGrp="1"/>
          </p:cNvSpPr>
          <p:nvPr>
            <p:ph type="subTitle" idx="7"/>
          </p:nvPr>
        </p:nvSpPr>
        <p:spPr>
          <a:xfrm>
            <a:off x="540000" y="2580087"/>
            <a:ext cx="2386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6" name="Google Shape;316;p35"/>
          <p:cNvSpPr txBox="1">
            <a:spLocks noGrp="1"/>
          </p:cNvSpPr>
          <p:nvPr>
            <p:ph type="subTitle" idx="8"/>
          </p:nvPr>
        </p:nvSpPr>
        <p:spPr>
          <a:xfrm>
            <a:off x="3384649" y="2580087"/>
            <a:ext cx="2353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7" name="Google Shape;317;p35"/>
          <p:cNvSpPr txBox="1">
            <a:spLocks noGrp="1"/>
          </p:cNvSpPr>
          <p:nvPr>
            <p:ph type="subTitle" idx="9"/>
          </p:nvPr>
        </p:nvSpPr>
        <p:spPr>
          <a:xfrm>
            <a:off x="6212900" y="2583512"/>
            <a:ext cx="2367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8" name="Google Shape;318;p35"/>
          <p:cNvSpPr/>
          <p:nvPr/>
        </p:nvSpPr>
        <p:spPr>
          <a:xfrm>
            <a:off x="6120000" y="2551773"/>
            <a:ext cx="2560200" cy="10677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291900" y="2551782"/>
            <a:ext cx="2560200" cy="10677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463800" y="2551773"/>
            <a:ext cx="2560200" cy="10677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p:nvPr/>
        </p:nvSpPr>
        <p:spPr>
          <a:xfrm>
            <a:off x="6123563" y="3619448"/>
            <a:ext cx="2553300" cy="345600"/>
          </a:xfrm>
          <a:prstGeom prst="rect">
            <a:avLst/>
          </a:prstGeom>
          <a:noFill/>
          <a:ln w="19050" cap="flat" cmpd="sng">
            <a:solidFill>
              <a:schemeClr val="lt1"/>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endParaRPr sz="1600">
              <a:solidFill>
                <a:srgbClr val="FFFFFF"/>
              </a:solidFill>
              <a:latin typeface="Squada One"/>
              <a:ea typeface="Squada One"/>
              <a:cs typeface="Squada One"/>
              <a:sym typeface="Squada One"/>
            </a:endParaRPr>
          </a:p>
        </p:txBody>
      </p:sp>
      <p:sp>
        <p:nvSpPr>
          <p:cNvPr id="322" name="Google Shape;322;p35"/>
          <p:cNvSpPr txBox="1"/>
          <p:nvPr/>
        </p:nvSpPr>
        <p:spPr>
          <a:xfrm>
            <a:off x="467363" y="3619448"/>
            <a:ext cx="2553300" cy="345600"/>
          </a:xfrm>
          <a:prstGeom prst="rect">
            <a:avLst/>
          </a:prstGeom>
          <a:noFill/>
          <a:ln w="19050" cap="flat" cmpd="sng">
            <a:solidFill>
              <a:schemeClr val="lt1"/>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endParaRPr sz="1600">
              <a:solidFill>
                <a:srgbClr val="FFFFFF"/>
              </a:solidFill>
              <a:latin typeface="Squada One"/>
              <a:ea typeface="Squada One"/>
              <a:cs typeface="Squada One"/>
              <a:sym typeface="Squada One"/>
            </a:endParaRPr>
          </a:p>
        </p:txBody>
      </p:sp>
      <p:sp>
        <p:nvSpPr>
          <p:cNvPr id="323" name="Google Shape;323;p35"/>
          <p:cNvSpPr txBox="1"/>
          <p:nvPr/>
        </p:nvSpPr>
        <p:spPr>
          <a:xfrm>
            <a:off x="3295463" y="3619454"/>
            <a:ext cx="2553300" cy="345600"/>
          </a:xfrm>
          <a:prstGeom prst="rect">
            <a:avLst/>
          </a:prstGeom>
          <a:solidFill>
            <a:schemeClr val="lt1"/>
          </a:solid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endParaRPr sz="1600">
              <a:solidFill>
                <a:schemeClr val="dk1"/>
              </a:solidFill>
              <a:latin typeface="Squada One"/>
              <a:ea typeface="Squada One"/>
              <a:cs typeface="Squada One"/>
              <a:sym typeface="Squada On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p:cSld name="CUSTOM_14">
    <p:spTree>
      <p:nvGrpSpPr>
        <p:cNvPr id="1" name="Shape 328"/>
        <p:cNvGrpSpPr/>
        <p:nvPr/>
      </p:nvGrpSpPr>
      <p:grpSpPr>
        <a:xfrm>
          <a:off x="0" y="0"/>
          <a:ext cx="0" cy="0"/>
          <a:chOff x="0" y="0"/>
          <a:chExt cx="0" cy="0"/>
        </a:xfrm>
      </p:grpSpPr>
      <p:sp>
        <p:nvSpPr>
          <p:cNvPr id="329" name="Google Shape;329;p37"/>
          <p:cNvSpPr txBox="1">
            <a:spLocks noGrp="1"/>
          </p:cNvSpPr>
          <p:nvPr>
            <p:ph type="ctrTitle"/>
          </p:nvPr>
        </p:nvSpPr>
        <p:spPr>
          <a:xfrm flipH="1">
            <a:off x="457200" y="44438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330" name="Google Shape;330;p37"/>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331"/>
        <p:cNvGrpSpPr/>
        <p:nvPr/>
      </p:nvGrpSpPr>
      <p:grpSpPr>
        <a:xfrm>
          <a:off x="0" y="0"/>
          <a:ext cx="0" cy="0"/>
          <a:chOff x="0" y="0"/>
          <a:chExt cx="0" cy="0"/>
        </a:xfrm>
      </p:grpSpPr>
      <p:pic>
        <p:nvPicPr>
          <p:cNvPr id="332" name="Google Shape;332;p38"/>
          <p:cNvPicPr preferRelativeResize="0"/>
          <p:nvPr/>
        </p:nvPicPr>
        <p:blipFill>
          <a:blip r:embed="rId2">
            <a:alphaModFix/>
          </a:blip>
          <a:stretch>
            <a:fillRect/>
          </a:stretch>
        </p:blipFill>
        <p:spPr>
          <a:xfrm>
            <a:off x="-525279" y="-316900"/>
            <a:ext cx="3071650" cy="2771549"/>
          </a:xfrm>
          <a:prstGeom prst="rect">
            <a:avLst/>
          </a:prstGeom>
          <a:noFill/>
          <a:ln>
            <a:noFill/>
          </a:ln>
        </p:spPr>
      </p:pic>
      <p:pic>
        <p:nvPicPr>
          <p:cNvPr id="333" name="Google Shape;333;p38"/>
          <p:cNvPicPr preferRelativeResize="0"/>
          <p:nvPr/>
        </p:nvPicPr>
        <p:blipFill>
          <a:blip r:embed="rId2">
            <a:alphaModFix/>
          </a:blip>
          <a:stretch>
            <a:fillRect/>
          </a:stretch>
        </p:blipFill>
        <p:spPr>
          <a:xfrm flipH="1">
            <a:off x="6605746" y="-315767"/>
            <a:ext cx="3071650" cy="2771549"/>
          </a:xfrm>
          <a:prstGeom prst="rect">
            <a:avLst/>
          </a:prstGeom>
          <a:noFill/>
          <a:ln>
            <a:noFill/>
          </a:ln>
        </p:spPr>
      </p:pic>
      <p:sp>
        <p:nvSpPr>
          <p:cNvPr id="334" name="Google Shape;334;p38"/>
          <p:cNvSpPr txBox="1">
            <a:spLocks noGrp="1"/>
          </p:cNvSpPr>
          <p:nvPr>
            <p:ph type="ctrTitle"/>
          </p:nvPr>
        </p:nvSpPr>
        <p:spPr>
          <a:xfrm flipH="1">
            <a:off x="540000" y="441718"/>
            <a:ext cx="80640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5">
  <p:cSld name="CUSTOM_50">
    <p:spTree>
      <p:nvGrpSpPr>
        <p:cNvPr id="1" name="Shape 335"/>
        <p:cNvGrpSpPr/>
        <p:nvPr/>
      </p:nvGrpSpPr>
      <p:grpSpPr>
        <a:xfrm>
          <a:off x="0" y="0"/>
          <a:ext cx="0" cy="0"/>
          <a:chOff x="0" y="0"/>
          <a:chExt cx="0" cy="0"/>
        </a:xfrm>
      </p:grpSpPr>
      <p:pic>
        <p:nvPicPr>
          <p:cNvPr id="336" name="Google Shape;336;p39"/>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37" name="Google Shape;337;p39"/>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338" name="Google Shape;338;p39"/>
          <p:cNvSpPr txBox="1">
            <a:spLocks noGrp="1"/>
          </p:cNvSpPr>
          <p:nvPr>
            <p:ph type="subTitle" idx="1"/>
          </p:nvPr>
        </p:nvSpPr>
        <p:spPr>
          <a:xfrm>
            <a:off x="1203833" y="2719326"/>
            <a:ext cx="2240100" cy="60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9" name="Google Shape;339;p39"/>
          <p:cNvSpPr txBox="1">
            <a:spLocks noGrp="1"/>
          </p:cNvSpPr>
          <p:nvPr>
            <p:ph type="subTitle" idx="2"/>
          </p:nvPr>
        </p:nvSpPr>
        <p:spPr>
          <a:xfrm>
            <a:off x="4766489" y="3583682"/>
            <a:ext cx="2299200" cy="60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340" name="Google Shape;340;p39"/>
          <p:cNvSpPr txBox="1">
            <a:spLocks noGrp="1"/>
          </p:cNvSpPr>
          <p:nvPr>
            <p:ph type="subTitle" idx="3"/>
          </p:nvPr>
        </p:nvSpPr>
        <p:spPr>
          <a:xfrm>
            <a:off x="4772499" y="1802770"/>
            <a:ext cx="2299200" cy="60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341" name="Google Shape;341;p39"/>
          <p:cNvSpPr txBox="1">
            <a:spLocks noGrp="1"/>
          </p:cNvSpPr>
          <p:nvPr>
            <p:ph type="subTitle" idx="4"/>
          </p:nvPr>
        </p:nvSpPr>
        <p:spPr>
          <a:xfrm>
            <a:off x="1203833" y="2196338"/>
            <a:ext cx="2240100" cy="46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42" name="Google Shape;342;p39"/>
          <p:cNvSpPr txBox="1">
            <a:spLocks noGrp="1"/>
          </p:cNvSpPr>
          <p:nvPr>
            <p:ph type="subTitle" idx="5"/>
          </p:nvPr>
        </p:nvSpPr>
        <p:spPr>
          <a:xfrm>
            <a:off x="4798042" y="3079150"/>
            <a:ext cx="2273100" cy="46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43" name="Google Shape;343;p39"/>
          <p:cNvSpPr txBox="1">
            <a:spLocks noGrp="1"/>
          </p:cNvSpPr>
          <p:nvPr>
            <p:ph type="subTitle" idx="6"/>
          </p:nvPr>
        </p:nvSpPr>
        <p:spPr>
          <a:xfrm>
            <a:off x="4772499" y="1272083"/>
            <a:ext cx="2299200" cy="46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6">
  <p:cSld name="CUSTOM_51">
    <p:spTree>
      <p:nvGrpSpPr>
        <p:cNvPr id="1" name="Shape 344"/>
        <p:cNvGrpSpPr/>
        <p:nvPr/>
      </p:nvGrpSpPr>
      <p:grpSpPr>
        <a:xfrm>
          <a:off x="0" y="0"/>
          <a:ext cx="0" cy="0"/>
          <a:chOff x="0" y="0"/>
          <a:chExt cx="0" cy="0"/>
        </a:xfrm>
      </p:grpSpPr>
      <p:sp>
        <p:nvSpPr>
          <p:cNvPr id="345" name="Google Shape;345;p40"/>
          <p:cNvSpPr txBox="1">
            <a:spLocks noGrp="1"/>
          </p:cNvSpPr>
          <p:nvPr>
            <p:ph type="ctrTitle"/>
          </p:nvPr>
        </p:nvSpPr>
        <p:spPr>
          <a:xfrm flipH="1">
            <a:off x="457200" y="437047"/>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346" name="Google Shape;346;p40"/>
          <p:cNvPicPr preferRelativeResize="0"/>
          <p:nvPr/>
        </p:nvPicPr>
        <p:blipFill>
          <a:blip r:embed="rId2">
            <a:alphaModFix/>
          </a:blip>
          <a:stretch>
            <a:fillRect/>
          </a:stretch>
        </p:blipFill>
        <p:spPr>
          <a:xfrm flipH="1">
            <a:off x="2440291" y="3913885"/>
            <a:ext cx="2300675" cy="2075900"/>
          </a:xfrm>
          <a:prstGeom prst="rect">
            <a:avLst/>
          </a:prstGeom>
          <a:noFill/>
          <a:ln>
            <a:noFill/>
          </a:ln>
        </p:spPr>
      </p:pic>
      <p:pic>
        <p:nvPicPr>
          <p:cNvPr id="347" name="Google Shape;347;p40"/>
          <p:cNvPicPr preferRelativeResize="0"/>
          <p:nvPr/>
        </p:nvPicPr>
        <p:blipFill>
          <a:blip r:embed="rId2">
            <a:alphaModFix/>
          </a:blip>
          <a:stretch>
            <a:fillRect/>
          </a:stretch>
        </p:blipFill>
        <p:spPr>
          <a:xfrm>
            <a:off x="4394051" y="3913885"/>
            <a:ext cx="2300675" cy="2075900"/>
          </a:xfrm>
          <a:prstGeom prst="rect">
            <a:avLst/>
          </a:prstGeom>
          <a:noFill/>
          <a:ln>
            <a:noFill/>
          </a:ln>
        </p:spPr>
      </p:pic>
      <p:pic>
        <p:nvPicPr>
          <p:cNvPr id="348" name="Google Shape;348;p40"/>
          <p:cNvPicPr preferRelativeResize="0"/>
          <p:nvPr/>
        </p:nvPicPr>
        <p:blipFill>
          <a:blip r:embed="rId2">
            <a:alphaModFix/>
          </a:blip>
          <a:stretch>
            <a:fillRect/>
          </a:stretch>
        </p:blipFill>
        <p:spPr>
          <a:xfrm flipH="1">
            <a:off x="-540059" y="-586073"/>
            <a:ext cx="2300675" cy="2075900"/>
          </a:xfrm>
          <a:prstGeom prst="rect">
            <a:avLst/>
          </a:prstGeom>
          <a:noFill/>
          <a:ln>
            <a:noFill/>
          </a:ln>
        </p:spPr>
      </p:pic>
      <p:pic>
        <p:nvPicPr>
          <p:cNvPr id="349" name="Google Shape;349;p40"/>
          <p:cNvPicPr preferRelativeResize="0"/>
          <p:nvPr/>
        </p:nvPicPr>
        <p:blipFill>
          <a:blip r:embed="rId2">
            <a:alphaModFix/>
          </a:blip>
          <a:stretch>
            <a:fillRect/>
          </a:stretch>
        </p:blipFill>
        <p:spPr>
          <a:xfrm>
            <a:off x="7396724" y="-590242"/>
            <a:ext cx="2300675" cy="2075900"/>
          </a:xfrm>
          <a:prstGeom prst="rect">
            <a:avLst/>
          </a:prstGeom>
          <a:noFill/>
          <a:ln>
            <a:noFill/>
          </a:ln>
        </p:spPr>
      </p:pic>
      <p:sp>
        <p:nvSpPr>
          <p:cNvPr id="350" name="Google Shape;350;p40"/>
          <p:cNvSpPr txBox="1">
            <a:spLocks noGrp="1"/>
          </p:cNvSpPr>
          <p:nvPr>
            <p:ph type="subTitle" idx="1"/>
          </p:nvPr>
        </p:nvSpPr>
        <p:spPr>
          <a:xfrm>
            <a:off x="672350" y="1887930"/>
            <a:ext cx="19566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1" name="Google Shape;351;p40"/>
          <p:cNvSpPr txBox="1">
            <a:spLocks noGrp="1"/>
          </p:cNvSpPr>
          <p:nvPr>
            <p:ph type="subTitle" idx="2"/>
          </p:nvPr>
        </p:nvSpPr>
        <p:spPr>
          <a:xfrm>
            <a:off x="3580500" y="3409864"/>
            <a:ext cx="19566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2" name="Google Shape;352;p40"/>
          <p:cNvSpPr txBox="1">
            <a:spLocks noGrp="1"/>
          </p:cNvSpPr>
          <p:nvPr>
            <p:ph type="subTitle" idx="3"/>
          </p:nvPr>
        </p:nvSpPr>
        <p:spPr>
          <a:xfrm>
            <a:off x="6515100" y="1895625"/>
            <a:ext cx="19344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3" name="Google Shape;353;p40"/>
          <p:cNvSpPr txBox="1">
            <a:spLocks noGrp="1"/>
          </p:cNvSpPr>
          <p:nvPr>
            <p:ph type="subTitle" idx="4"/>
          </p:nvPr>
        </p:nvSpPr>
        <p:spPr>
          <a:xfrm>
            <a:off x="683450" y="1561974"/>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54" name="Google Shape;354;p40"/>
          <p:cNvSpPr txBox="1">
            <a:spLocks noGrp="1"/>
          </p:cNvSpPr>
          <p:nvPr>
            <p:ph type="subTitle" idx="5"/>
          </p:nvPr>
        </p:nvSpPr>
        <p:spPr>
          <a:xfrm>
            <a:off x="3591600" y="3070826"/>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55" name="Google Shape;355;p40"/>
          <p:cNvSpPr txBox="1">
            <a:spLocks noGrp="1"/>
          </p:cNvSpPr>
          <p:nvPr>
            <p:ph type="subTitle" idx="6"/>
          </p:nvPr>
        </p:nvSpPr>
        <p:spPr>
          <a:xfrm>
            <a:off x="6515100" y="1561974"/>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8">
  <p:cSld name="CUSTOM_54">
    <p:spTree>
      <p:nvGrpSpPr>
        <p:cNvPr id="1" name="Shape 372"/>
        <p:cNvGrpSpPr/>
        <p:nvPr/>
      </p:nvGrpSpPr>
      <p:grpSpPr>
        <a:xfrm>
          <a:off x="0" y="0"/>
          <a:ext cx="0" cy="0"/>
          <a:chOff x="0" y="0"/>
          <a:chExt cx="0" cy="0"/>
        </a:xfrm>
      </p:grpSpPr>
      <p:sp>
        <p:nvSpPr>
          <p:cNvPr id="373" name="Google Shape;373;p42"/>
          <p:cNvSpPr txBox="1">
            <a:spLocks noGrp="1"/>
          </p:cNvSpPr>
          <p:nvPr>
            <p:ph type="subTitle" idx="1"/>
          </p:nvPr>
        </p:nvSpPr>
        <p:spPr>
          <a:xfrm>
            <a:off x="974900" y="3744804"/>
            <a:ext cx="21570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4" name="Google Shape;374;p42"/>
          <p:cNvSpPr txBox="1">
            <a:spLocks noGrp="1"/>
          </p:cNvSpPr>
          <p:nvPr>
            <p:ph type="subTitle" idx="2"/>
          </p:nvPr>
        </p:nvSpPr>
        <p:spPr>
          <a:xfrm>
            <a:off x="3554325" y="3744826"/>
            <a:ext cx="2144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5" name="Google Shape;375;p42"/>
          <p:cNvSpPr txBox="1">
            <a:spLocks noGrp="1"/>
          </p:cNvSpPr>
          <p:nvPr>
            <p:ph type="subTitle" idx="3"/>
          </p:nvPr>
        </p:nvSpPr>
        <p:spPr>
          <a:xfrm>
            <a:off x="6002400" y="3747226"/>
            <a:ext cx="2144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6" name="Google Shape;376;p42"/>
          <p:cNvSpPr txBox="1">
            <a:spLocks noGrp="1"/>
          </p:cNvSpPr>
          <p:nvPr>
            <p:ph type="subTitle" idx="4"/>
          </p:nvPr>
        </p:nvSpPr>
        <p:spPr>
          <a:xfrm>
            <a:off x="965900" y="3428412"/>
            <a:ext cx="2175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377" name="Google Shape;377;p42"/>
          <p:cNvSpPr txBox="1">
            <a:spLocks noGrp="1"/>
          </p:cNvSpPr>
          <p:nvPr>
            <p:ph type="subTitle" idx="5"/>
          </p:nvPr>
        </p:nvSpPr>
        <p:spPr>
          <a:xfrm>
            <a:off x="3566479" y="3439312"/>
            <a:ext cx="21447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378" name="Google Shape;378;p42"/>
          <p:cNvSpPr txBox="1">
            <a:spLocks noGrp="1"/>
          </p:cNvSpPr>
          <p:nvPr>
            <p:ph type="subTitle" idx="6"/>
          </p:nvPr>
        </p:nvSpPr>
        <p:spPr>
          <a:xfrm>
            <a:off x="5987250" y="3439300"/>
            <a:ext cx="2175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pic>
        <p:nvPicPr>
          <p:cNvPr id="379" name="Google Shape;379;p42"/>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380" name="Google Shape;380;p42"/>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381" name="Google Shape;381;p42"/>
          <p:cNvPicPr preferRelativeResize="0"/>
          <p:nvPr/>
        </p:nvPicPr>
        <p:blipFill>
          <a:blip r:embed="rId2">
            <a:alphaModFix/>
          </a:blip>
          <a:stretch>
            <a:fillRect/>
          </a:stretch>
        </p:blipFill>
        <p:spPr>
          <a:xfrm rot="10800000" flipH="1">
            <a:off x="0" y="3997725"/>
            <a:ext cx="2300675" cy="2075900"/>
          </a:xfrm>
          <a:prstGeom prst="rect">
            <a:avLst/>
          </a:prstGeom>
          <a:noFill/>
          <a:ln>
            <a:noFill/>
          </a:ln>
        </p:spPr>
      </p:pic>
      <p:pic>
        <p:nvPicPr>
          <p:cNvPr id="382" name="Google Shape;382;p42"/>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383" name="Google Shape;383;p42"/>
          <p:cNvSpPr txBox="1">
            <a:spLocks noGrp="1"/>
          </p:cNvSpPr>
          <p:nvPr>
            <p:ph type="ctrTitle"/>
          </p:nvPr>
        </p:nvSpPr>
        <p:spPr>
          <a:xfrm flipH="1">
            <a:off x="457200" y="445025"/>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5">
  <p:cSld name="CUSTOM_18">
    <p:spTree>
      <p:nvGrpSpPr>
        <p:cNvPr id="1" name="Shape 390"/>
        <p:cNvGrpSpPr/>
        <p:nvPr/>
      </p:nvGrpSpPr>
      <p:grpSpPr>
        <a:xfrm>
          <a:off x="0" y="0"/>
          <a:ext cx="0" cy="0"/>
          <a:chOff x="0" y="0"/>
          <a:chExt cx="0" cy="0"/>
        </a:xfrm>
      </p:grpSpPr>
      <p:pic>
        <p:nvPicPr>
          <p:cNvPr id="391" name="Google Shape;391;p44"/>
          <p:cNvPicPr preferRelativeResize="0"/>
          <p:nvPr/>
        </p:nvPicPr>
        <p:blipFill>
          <a:blip r:embed="rId2">
            <a:alphaModFix/>
          </a:blip>
          <a:stretch>
            <a:fillRect/>
          </a:stretch>
        </p:blipFill>
        <p:spPr>
          <a:xfrm>
            <a:off x="0" y="3762551"/>
            <a:ext cx="2300675" cy="2075900"/>
          </a:xfrm>
          <a:prstGeom prst="rect">
            <a:avLst/>
          </a:prstGeom>
          <a:noFill/>
          <a:ln>
            <a:noFill/>
          </a:ln>
        </p:spPr>
      </p:pic>
      <p:pic>
        <p:nvPicPr>
          <p:cNvPr id="392" name="Google Shape;392;p44"/>
          <p:cNvPicPr preferRelativeResize="0"/>
          <p:nvPr/>
        </p:nvPicPr>
        <p:blipFill>
          <a:blip r:embed="rId2">
            <a:alphaModFix/>
          </a:blip>
          <a:stretch>
            <a:fillRect/>
          </a:stretch>
        </p:blipFill>
        <p:spPr>
          <a:xfrm flipH="1">
            <a:off x="6843325" y="3762551"/>
            <a:ext cx="2300675" cy="2075900"/>
          </a:xfrm>
          <a:prstGeom prst="rect">
            <a:avLst/>
          </a:prstGeom>
          <a:noFill/>
          <a:ln>
            <a:noFill/>
          </a:ln>
        </p:spPr>
      </p:pic>
      <p:pic>
        <p:nvPicPr>
          <p:cNvPr id="393" name="Google Shape;393;p44"/>
          <p:cNvPicPr preferRelativeResize="0"/>
          <p:nvPr/>
        </p:nvPicPr>
        <p:blipFill>
          <a:blip r:embed="rId2">
            <a:alphaModFix/>
          </a:blip>
          <a:stretch>
            <a:fillRect/>
          </a:stretch>
        </p:blipFill>
        <p:spPr>
          <a:xfrm rot="10800000" flipH="1">
            <a:off x="0" y="-38650"/>
            <a:ext cx="3300524" cy="2978075"/>
          </a:xfrm>
          <a:prstGeom prst="rect">
            <a:avLst/>
          </a:prstGeom>
          <a:noFill/>
          <a:ln>
            <a:noFill/>
          </a:ln>
        </p:spPr>
      </p:pic>
      <p:pic>
        <p:nvPicPr>
          <p:cNvPr id="394" name="Google Shape;394;p44"/>
          <p:cNvPicPr preferRelativeResize="0"/>
          <p:nvPr/>
        </p:nvPicPr>
        <p:blipFill>
          <a:blip r:embed="rId2">
            <a:alphaModFix/>
          </a:blip>
          <a:stretch>
            <a:fillRect/>
          </a:stretch>
        </p:blipFill>
        <p:spPr>
          <a:xfrm rot="10800000">
            <a:off x="5843475" y="0"/>
            <a:ext cx="3300524" cy="2978075"/>
          </a:xfrm>
          <a:prstGeom prst="rect">
            <a:avLst/>
          </a:prstGeom>
          <a:noFill/>
          <a:ln>
            <a:noFill/>
          </a:ln>
        </p:spPr>
      </p:pic>
      <p:sp>
        <p:nvSpPr>
          <p:cNvPr id="395" name="Google Shape;395;p4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6">
  <p:cSld name="CUSTOM_19">
    <p:spTree>
      <p:nvGrpSpPr>
        <p:cNvPr id="1" name="Shape 396"/>
        <p:cNvGrpSpPr/>
        <p:nvPr/>
      </p:nvGrpSpPr>
      <p:grpSpPr>
        <a:xfrm>
          <a:off x="0" y="0"/>
          <a:ext cx="0" cy="0"/>
          <a:chOff x="0" y="0"/>
          <a:chExt cx="0" cy="0"/>
        </a:xfrm>
      </p:grpSpPr>
      <p:pic>
        <p:nvPicPr>
          <p:cNvPr id="397" name="Google Shape;397;p45"/>
          <p:cNvPicPr preferRelativeResize="0"/>
          <p:nvPr/>
        </p:nvPicPr>
        <p:blipFill>
          <a:blip r:embed="rId2">
            <a:alphaModFix/>
          </a:blip>
          <a:stretch>
            <a:fillRect/>
          </a:stretch>
        </p:blipFill>
        <p:spPr>
          <a:xfrm>
            <a:off x="-771524" y="-514075"/>
            <a:ext cx="2933449" cy="2646850"/>
          </a:xfrm>
          <a:prstGeom prst="rect">
            <a:avLst/>
          </a:prstGeom>
          <a:noFill/>
          <a:ln>
            <a:noFill/>
          </a:ln>
        </p:spPr>
      </p:pic>
      <p:pic>
        <p:nvPicPr>
          <p:cNvPr id="398" name="Google Shape;398;p45"/>
          <p:cNvPicPr preferRelativeResize="0"/>
          <p:nvPr/>
        </p:nvPicPr>
        <p:blipFill>
          <a:blip r:embed="rId2">
            <a:alphaModFix/>
          </a:blip>
          <a:stretch>
            <a:fillRect/>
          </a:stretch>
        </p:blipFill>
        <p:spPr>
          <a:xfrm flipH="1">
            <a:off x="6972867" y="-514075"/>
            <a:ext cx="2933449" cy="2646850"/>
          </a:xfrm>
          <a:prstGeom prst="rect">
            <a:avLst/>
          </a:prstGeom>
          <a:noFill/>
          <a:ln>
            <a:noFill/>
          </a:ln>
        </p:spPr>
      </p:pic>
      <p:pic>
        <p:nvPicPr>
          <p:cNvPr id="399" name="Google Shape;399;p45"/>
          <p:cNvPicPr preferRelativeResize="0"/>
          <p:nvPr/>
        </p:nvPicPr>
        <p:blipFill>
          <a:blip r:embed="rId2">
            <a:alphaModFix/>
          </a:blip>
          <a:stretch>
            <a:fillRect/>
          </a:stretch>
        </p:blipFill>
        <p:spPr>
          <a:xfrm rot="10800000" flipH="1">
            <a:off x="0" y="3997725"/>
            <a:ext cx="2300675" cy="2075900"/>
          </a:xfrm>
          <a:prstGeom prst="rect">
            <a:avLst/>
          </a:prstGeom>
          <a:noFill/>
          <a:ln>
            <a:noFill/>
          </a:ln>
        </p:spPr>
      </p:pic>
      <p:pic>
        <p:nvPicPr>
          <p:cNvPr id="400" name="Google Shape;400;p45"/>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401" name="Google Shape;401;p4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5"/>
          <p:cNvSpPr txBox="1">
            <a:spLocks noGrp="1"/>
          </p:cNvSpPr>
          <p:nvPr>
            <p:ph type="subTitle" idx="1"/>
          </p:nvPr>
        </p:nvSpPr>
        <p:spPr>
          <a:xfrm>
            <a:off x="2336850" y="2792565"/>
            <a:ext cx="2085600" cy="11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 name="Google Shape;31;p5"/>
          <p:cNvSpPr txBox="1">
            <a:spLocks noGrp="1"/>
          </p:cNvSpPr>
          <p:nvPr>
            <p:ph type="subTitle" idx="2"/>
          </p:nvPr>
        </p:nvSpPr>
        <p:spPr>
          <a:xfrm>
            <a:off x="4721650" y="2781757"/>
            <a:ext cx="2085600" cy="11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2" name="Google Shape;32;p5"/>
          <p:cNvSpPr txBox="1">
            <a:spLocks noGrp="1"/>
          </p:cNvSpPr>
          <p:nvPr>
            <p:ph type="ctrTitle"/>
          </p:nvPr>
        </p:nvSpPr>
        <p:spPr>
          <a:xfrm flipH="1">
            <a:off x="4721600" y="462755"/>
            <a:ext cx="3673200" cy="13071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3" name="Google Shape;33;p5"/>
          <p:cNvSpPr txBox="1">
            <a:spLocks noGrp="1"/>
          </p:cNvSpPr>
          <p:nvPr>
            <p:ph type="ctrTitle" idx="3"/>
          </p:nvPr>
        </p:nvSpPr>
        <p:spPr>
          <a:xfrm>
            <a:off x="2229313" y="2629926"/>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 name="Google Shape;34;p5"/>
          <p:cNvSpPr txBox="1">
            <a:spLocks noGrp="1"/>
          </p:cNvSpPr>
          <p:nvPr>
            <p:ph type="ctrTitle" idx="4"/>
          </p:nvPr>
        </p:nvSpPr>
        <p:spPr>
          <a:xfrm>
            <a:off x="4572000" y="2629926"/>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35" name="Google Shape;35;p5"/>
          <p:cNvPicPr preferRelativeResize="0"/>
          <p:nvPr/>
        </p:nvPicPr>
        <p:blipFill>
          <a:blip r:embed="rId2">
            <a:alphaModFix/>
          </a:blip>
          <a:stretch>
            <a:fillRect/>
          </a:stretch>
        </p:blipFill>
        <p:spPr>
          <a:xfrm>
            <a:off x="0" y="0"/>
            <a:ext cx="2300675" cy="2075900"/>
          </a:xfrm>
          <a:prstGeom prst="rect">
            <a:avLst/>
          </a:prstGeom>
          <a:noFill/>
          <a:ln>
            <a:noFill/>
          </a:ln>
        </p:spPr>
      </p:pic>
      <p:sp>
        <p:nvSpPr>
          <p:cNvPr id="36" name="Google Shape;36;p5"/>
          <p:cNvSpPr/>
          <p:nvPr/>
        </p:nvSpPr>
        <p:spPr>
          <a:xfrm rot="5400000">
            <a:off x="2050488" y="1999184"/>
            <a:ext cx="2658200" cy="2384800"/>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2">
  <p:cSld name="CUSTOM_62">
    <p:spTree>
      <p:nvGrpSpPr>
        <p:cNvPr id="1" name="Shape 551"/>
        <p:cNvGrpSpPr/>
        <p:nvPr/>
      </p:nvGrpSpPr>
      <p:grpSpPr>
        <a:xfrm>
          <a:off x="0" y="0"/>
          <a:ext cx="0" cy="0"/>
          <a:chOff x="0" y="0"/>
          <a:chExt cx="0" cy="0"/>
        </a:xfrm>
      </p:grpSpPr>
      <p:sp>
        <p:nvSpPr>
          <p:cNvPr id="552" name="Google Shape;552;p61"/>
          <p:cNvSpPr txBox="1">
            <a:spLocks noGrp="1"/>
          </p:cNvSpPr>
          <p:nvPr>
            <p:ph type="ctrTitle"/>
          </p:nvPr>
        </p:nvSpPr>
        <p:spPr>
          <a:xfrm flipH="1">
            <a:off x="540000" y="456180"/>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553" name="Google Shape;553;p61"/>
          <p:cNvPicPr preferRelativeResize="0"/>
          <p:nvPr/>
        </p:nvPicPr>
        <p:blipFill>
          <a:blip r:embed="rId2">
            <a:alphaModFix/>
          </a:blip>
          <a:stretch>
            <a:fillRect/>
          </a:stretch>
        </p:blipFill>
        <p:spPr>
          <a:xfrm flipH="1">
            <a:off x="7769829" y="-210835"/>
            <a:ext cx="2300675" cy="2075900"/>
          </a:xfrm>
          <a:prstGeom prst="rect">
            <a:avLst/>
          </a:prstGeom>
          <a:noFill/>
          <a:ln>
            <a:noFill/>
          </a:ln>
        </p:spPr>
      </p:pic>
      <p:pic>
        <p:nvPicPr>
          <p:cNvPr id="554" name="Google Shape;554;p61"/>
          <p:cNvPicPr preferRelativeResize="0"/>
          <p:nvPr/>
        </p:nvPicPr>
        <p:blipFill>
          <a:blip r:embed="rId2">
            <a:alphaModFix/>
          </a:blip>
          <a:stretch>
            <a:fillRect/>
          </a:stretch>
        </p:blipFill>
        <p:spPr>
          <a:xfrm>
            <a:off x="-929394" y="-130910"/>
            <a:ext cx="2300675" cy="20759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2" y="-9498"/>
            <a:ext cx="2300675" cy="20759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7"/>
            <a:ext cx="2300675" cy="207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41" name="Google Shape;41;p6"/>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2">
            <a:alphaModFix/>
          </a:blip>
          <a:stretch>
            <a:fillRect/>
          </a:stretch>
        </p:blipFill>
        <p:spPr>
          <a:xfrm>
            <a:off x="0" y="0"/>
            <a:ext cx="2300675" cy="2075900"/>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sp>
        <p:nvSpPr>
          <p:cNvPr id="46" name="Google Shape;46;p7"/>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4825200" y="1728900"/>
            <a:ext cx="2490300" cy="16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cxnSp>
        <p:nvCxnSpPr>
          <p:cNvPr id="48" name="Google Shape;48;p7"/>
          <p:cNvCxnSpPr/>
          <p:nvPr/>
        </p:nvCxnSpPr>
        <p:spPr>
          <a:xfrm>
            <a:off x="4572000" y="1228200"/>
            <a:ext cx="0" cy="2687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8"/>
          <p:cNvSpPr txBox="1">
            <a:spLocks noGrp="1"/>
          </p:cNvSpPr>
          <p:nvPr>
            <p:ph type="subTitle" idx="1"/>
          </p:nvPr>
        </p:nvSpPr>
        <p:spPr>
          <a:xfrm>
            <a:off x="5427750" y="1819787"/>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2" name="Google Shape;52;p8"/>
          <p:cNvSpPr txBox="1">
            <a:spLocks noGrp="1"/>
          </p:cNvSpPr>
          <p:nvPr>
            <p:ph type="ctrTitle"/>
          </p:nvPr>
        </p:nvSpPr>
        <p:spPr>
          <a:xfrm flipH="1">
            <a:off x="5427750" y="981587"/>
            <a:ext cx="2857500" cy="8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0"/>
          <p:cNvSpPr txBox="1">
            <a:spLocks noGrp="1"/>
          </p:cNvSpPr>
          <p:nvPr>
            <p:ph type="ctrTitle"/>
          </p:nvPr>
        </p:nvSpPr>
        <p:spPr>
          <a:xfrm flipH="1">
            <a:off x="1187500" y="445025"/>
            <a:ext cx="6784500" cy="172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68" name="Google Shape;68;p10"/>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69" name="Google Shape;69;p10"/>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bg1"/>
            </a:gs>
            <a:gs pos="100000">
              <a:schemeClr val="accent2"/>
            </a:gs>
          </a:gsLst>
          <a:lin ang="5400012"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3" r:id="rId33"/>
    <p:sldLayoutId id="2147483684" r:id="rId34"/>
    <p:sldLayoutId id="2147483685" r:id="rId35"/>
    <p:sldLayoutId id="2147483686" r:id="rId36"/>
    <p:sldLayoutId id="2147483688" r:id="rId37"/>
    <p:sldLayoutId id="2147483690" r:id="rId38"/>
    <p:sldLayoutId id="2147483691" r:id="rId39"/>
    <p:sldLayoutId id="2147483696" r:id="rId40"/>
    <p:sldLayoutId id="2147483707" r:id="rId41"/>
    <p:sldLayoutId id="2147483709" r:id="rId42"/>
    <p:sldLayoutId id="2147483710"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1.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4.png"/><Relationship Id="rId7"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23.jpe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3.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0.svg"/><Relationship Id="rId21" Type="http://schemas.openxmlformats.org/officeDocument/2006/relationships/image" Target="../media/image48.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hyperlink" Target="https://technocratsproject.atlassian.net/browse/COV"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35.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7.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htmw/2023S-Team1" TargetMode="External"/><Relationship Id="rId2" Type="http://schemas.openxmlformats.org/officeDocument/2006/relationships/image" Target="../media/image4.png"/><Relationship Id="rId1" Type="http://schemas.openxmlformats.org/officeDocument/2006/relationships/slideLayout" Target="../slideLayouts/slideLayout37.xml"/><Relationship Id="rId4" Type="http://schemas.openxmlformats.org/officeDocument/2006/relationships/image" Target="../media/image68.jpe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4" name="object 2">
            <a:extLst>
              <a:ext uri="{FF2B5EF4-FFF2-40B4-BE49-F238E27FC236}">
                <a16:creationId xmlns:a16="http://schemas.microsoft.com/office/drawing/2014/main" id="{DDE456DA-8628-BE52-2BF1-576D8D00E4D8}"/>
              </a:ext>
            </a:extLst>
          </p:cNvPr>
          <p:cNvPicPr>
            <a:picLocks/>
          </p:cNvPicPr>
          <p:nvPr/>
        </p:nvPicPr>
        <p:blipFill rotWithShape="1">
          <a:blip r:embed="rId3" cstate="print"/>
          <a:srcRect/>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3" name="Picture 2">
            <a:extLst>
              <a:ext uri="{FF2B5EF4-FFF2-40B4-BE49-F238E27FC236}">
                <a16:creationId xmlns:a16="http://schemas.microsoft.com/office/drawing/2014/main" id="{876AADE7-2969-E83E-9981-98F33DBCC097}"/>
              </a:ext>
            </a:extLst>
          </p:cNvPr>
          <p:cNvPicPr>
            <a:picLocks noChangeAspect="1"/>
          </p:cNvPicPr>
          <p:nvPr/>
        </p:nvPicPr>
        <p:blipFill>
          <a:blip r:embed="rId3"/>
          <a:stretch>
            <a:fillRect/>
          </a:stretch>
        </p:blipFill>
        <p:spPr>
          <a:xfrm>
            <a:off x="7467455" y="0"/>
            <a:ext cx="1676545" cy="754445"/>
          </a:xfrm>
          <a:prstGeom prst="rect">
            <a:avLst/>
          </a:prstGeom>
        </p:spPr>
      </p:pic>
      <p:pic>
        <p:nvPicPr>
          <p:cNvPr id="8" name="Picture 7" descr="A person holding a tablet&#10;&#10;Description automatically generated with low confidence">
            <a:extLst>
              <a:ext uri="{FF2B5EF4-FFF2-40B4-BE49-F238E27FC236}">
                <a16:creationId xmlns:a16="http://schemas.microsoft.com/office/drawing/2014/main" id="{E6C8A43B-F0DA-19F1-650E-FB2E8D815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658" y="1258665"/>
            <a:ext cx="2205534" cy="1656183"/>
          </a:xfrm>
          <a:prstGeom prst="rect">
            <a:avLst/>
          </a:prstGeom>
        </p:spPr>
      </p:pic>
      <p:sp>
        <p:nvSpPr>
          <p:cNvPr id="9" name="Title 8">
            <a:extLst>
              <a:ext uri="{FF2B5EF4-FFF2-40B4-BE49-F238E27FC236}">
                <a16:creationId xmlns:a16="http://schemas.microsoft.com/office/drawing/2014/main" id="{5EE689C5-6C40-4BE8-C19D-5743004B17F3}"/>
              </a:ext>
            </a:extLst>
          </p:cNvPr>
          <p:cNvSpPr>
            <a:spLocks noGrp="1"/>
          </p:cNvSpPr>
          <p:nvPr>
            <p:ph type="ctrTitle"/>
          </p:nvPr>
        </p:nvSpPr>
        <p:spPr>
          <a:xfrm flipH="1">
            <a:off x="-1258320" y="83945"/>
            <a:ext cx="8064000" cy="670500"/>
          </a:xfrm>
        </p:spPr>
        <p:txBody>
          <a:bodyPr/>
          <a:lstStyle/>
          <a:p>
            <a:r>
              <a:rPr lang="en-US" b="1" dirty="0">
                <a:solidFill>
                  <a:schemeClr val="tx1"/>
                </a:solidFill>
                <a:latin typeface="Times New Roman" panose="02020603050405020304" pitchFamily="18" charset="0"/>
                <a:cs typeface="Times New Roman" panose="02020603050405020304" pitchFamily="18" charset="0"/>
              </a:rPr>
              <a:t>PERSONA 1</a:t>
            </a:r>
          </a:p>
        </p:txBody>
      </p:sp>
      <p:sp>
        <p:nvSpPr>
          <p:cNvPr id="10" name="TextBox 9">
            <a:extLst>
              <a:ext uri="{FF2B5EF4-FFF2-40B4-BE49-F238E27FC236}">
                <a16:creationId xmlns:a16="http://schemas.microsoft.com/office/drawing/2014/main" id="{AC90F15A-8338-4FD4-E5B4-C42B265920E7}"/>
              </a:ext>
            </a:extLst>
          </p:cNvPr>
          <p:cNvSpPr txBox="1"/>
          <p:nvPr/>
        </p:nvSpPr>
        <p:spPr>
          <a:xfrm>
            <a:off x="89586" y="2914848"/>
            <a:ext cx="3334334" cy="1631216"/>
          </a:xfrm>
          <a:prstGeom prst="rect">
            <a:avLst/>
          </a:prstGeom>
          <a:noFill/>
        </p:spPr>
        <p:txBody>
          <a:bodyPr wrap="square">
            <a:spAutoFit/>
          </a:bodyPr>
          <a:lstStyle/>
          <a:p>
            <a:br>
              <a:rPr lang="en-US" sz="1400" i="1" dirty="0">
                <a:latin typeface="Times New Roman" panose="02020603050405020304" pitchFamily="18" charset="0"/>
                <a:ea typeface="Calibri" panose="020F0502020204030204" pitchFamily="34" charset="0"/>
                <a:cs typeface="Times New Roman" panose="02020603050405020304" pitchFamily="18" charset="0"/>
              </a:rPr>
            </a:br>
            <a:r>
              <a:rPr lang="en-US" sz="1600" i="1" dirty="0">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Profile</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Name: </a:t>
            </a:r>
            <a:r>
              <a:rPr lang="en-US" sz="1400" i="1" dirty="0">
                <a:latin typeface="Times New Roman" panose="02020603050405020304" pitchFamily="18" charset="0"/>
                <a:ea typeface="Calibri" panose="020F0502020204030204" pitchFamily="34" charset="0"/>
                <a:cs typeface="Times New Roman" panose="02020603050405020304" pitchFamily="18" charset="0"/>
              </a:rPr>
              <a:t>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hristiana </a:t>
            </a:r>
            <a:endParaRPr lang="en-IN" sz="1400" i="1" dirty="0">
              <a:latin typeface="Times New Roman" panose="02020603050405020304" pitchFamily="18" charset="0"/>
              <a:ea typeface="Calibri" panose="020F0502020204030204" pitchFamily="34" charset="0"/>
              <a:cs typeface="Times New Roman" panose="02020603050405020304" pitchFamily="18" charset="0"/>
            </a:endParaRP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Age: </a:t>
            </a:r>
            <a:r>
              <a:rPr lang="en-US" sz="1400" i="1" dirty="0">
                <a:latin typeface="Times New Roman" panose="02020603050405020304" pitchFamily="18" charset="0"/>
                <a:ea typeface="Calibri" panose="020F0502020204030204" pitchFamily="34" charset="0"/>
                <a:cs typeface="Times New Roman" panose="02020603050405020304" pitchFamily="18" charset="0"/>
              </a:rPr>
              <a:t>24</a:t>
            </a:r>
          </a:p>
          <a:p>
            <a:r>
              <a:rPr lang="en-US" sz="1400" i="1" dirty="0">
                <a:latin typeface="Times New Roman" panose="02020603050405020304" pitchFamily="18" charset="0"/>
                <a:ea typeface="Calibri" panose="020F0502020204030204" pitchFamily="34" charset="0"/>
                <a:cs typeface="Times New Roman" panose="02020603050405020304" pitchFamily="18" charset="0"/>
              </a:rPr>
              <a:t> Location: New York, NY</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Job: </a:t>
            </a:r>
            <a:r>
              <a:rPr lang="en-US" sz="1400" i="1" dirty="0">
                <a:latin typeface="Times New Roman" panose="02020603050405020304" pitchFamily="18" charset="0"/>
                <a:ea typeface="Calibri" panose="020F0502020204030204" pitchFamily="34" charset="0"/>
                <a:cs typeface="Times New Roman" panose="02020603050405020304" pitchFamily="18" charset="0"/>
              </a:rPr>
              <a:t>S</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tudent </a:t>
            </a:r>
          </a:p>
          <a:p>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Family: Lives with her boyfriend</a:t>
            </a:r>
          </a:p>
        </p:txBody>
      </p:sp>
      <p:sp>
        <p:nvSpPr>
          <p:cNvPr id="11" name="TextBox 10">
            <a:extLst>
              <a:ext uri="{FF2B5EF4-FFF2-40B4-BE49-F238E27FC236}">
                <a16:creationId xmlns:a16="http://schemas.microsoft.com/office/drawing/2014/main" id="{7982D8B6-F927-6A4C-F420-D60D67F3C3A9}"/>
              </a:ext>
            </a:extLst>
          </p:cNvPr>
          <p:cNvSpPr txBox="1"/>
          <p:nvPr/>
        </p:nvSpPr>
        <p:spPr>
          <a:xfrm>
            <a:off x="2555776" y="1204743"/>
            <a:ext cx="5832648" cy="4161139"/>
          </a:xfrm>
          <a:prstGeom prst="rect">
            <a:avLst/>
          </a:prstGeom>
          <a:noFill/>
        </p:spPr>
        <p:txBody>
          <a:bodyPr wrap="square">
            <a:spAutoFit/>
          </a:bodyPr>
          <a:lstStyle/>
          <a:p>
            <a:pPr>
              <a:lnSpc>
                <a:spcPct val="80000"/>
              </a:lnSpc>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About</a:t>
            </a:r>
          </a:p>
          <a:p>
            <a:pPr>
              <a:lnSpc>
                <a:spcPct val="80000"/>
              </a:lnSpc>
            </a:pP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Christiana is a student who is pursuing her masters in a public university.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Goals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process of going to the college she will travel a lot and meet lot of random people who might got affected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covid virus.so ,she want to be careful for which she need</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protect herself form covid and covid patients she use our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app which was built for covid detection of covid effected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persons nearby distances of  6ft with the help of location and Bluetooth tools .she  gets notification that she was in danger zone that someone near to her is effected by covid in 6ft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distance.so that she can take precautions. Like maintain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proper social distances.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4" name="Title 3">
            <a:extLst>
              <a:ext uri="{FF2B5EF4-FFF2-40B4-BE49-F238E27FC236}">
                <a16:creationId xmlns:a16="http://schemas.microsoft.com/office/drawing/2014/main" id="{804B1D21-DB33-F8B1-3258-3BFF2EBBAFFB}"/>
              </a:ext>
            </a:extLst>
          </p:cNvPr>
          <p:cNvSpPr>
            <a:spLocks noGrp="1"/>
          </p:cNvSpPr>
          <p:nvPr>
            <p:ph type="ctrTitle"/>
          </p:nvPr>
        </p:nvSpPr>
        <p:spPr>
          <a:xfrm flipH="1">
            <a:off x="-1085600" y="83945"/>
            <a:ext cx="8064000" cy="670500"/>
          </a:xfrm>
        </p:spPr>
        <p:txBody>
          <a:bodyPr/>
          <a:lstStyle/>
          <a:p>
            <a:r>
              <a:rPr lang="en-US" b="1" dirty="0">
                <a:solidFill>
                  <a:schemeClr val="tx1"/>
                </a:solidFill>
                <a:latin typeface="Times New Roman" panose="02020603050405020304" pitchFamily="18" charset="0"/>
                <a:cs typeface="Times New Roman" panose="02020603050405020304" pitchFamily="18" charset="0"/>
              </a:rPr>
              <a:t>PERSONA 2</a:t>
            </a:r>
            <a:endParaRPr lang="en-US" dirty="0"/>
          </a:p>
        </p:txBody>
      </p:sp>
      <p:pic>
        <p:nvPicPr>
          <p:cNvPr id="3" name="Picture 2">
            <a:extLst>
              <a:ext uri="{FF2B5EF4-FFF2-40B4-BE49-F238E27FC236}">
                <a16:creationId xmlns:a16="http://schemas.microsoft.com/office/drawing/2014/main" id="{1783395B-F82E-9A17-066C-2BCDFAAC855C}"/>
              </a:ext>
            </a:extLst>
          </p:cNvPr>
          <p:cNvPicPr>
            <a:picLocks noChangeAspect="1"/>
          </p:cNvPicPr>
          <p:nvPr/>
        </p:nvPicPr>
        <p:blipFill>
          <a:blip r:embed="rId3"/>
          <a:stretch>
            <a:fillRect/>
          </a:stretch>
        </p:blipFill>
        <p:spPr>
          <a:xfrm>
            <a:off x="7467455" y="0"/>
            <a:ext cx="1676545" cy="754445"/>
          </a:xfrm>
          <a:prstGeom prst="rect">
            <a:avLst/>
          </a:prstGeom>
        </p:spPr>
      </p:pic>
      <p:pic>
        <p:nvPicPr>
          <p:cNvPr id="5" name="Picture 4" descr="A person wearing a stethoscope around her neck&#10;&#10;Description automatically generated">
            <a:extLst>
              <a:ext uri="{FF2B5EF4-FFF2-40B4-BE49-F238E27FC236}">
                <a16:creationId xmlns:a16="http://schemas.microsoft.com/office/drawing/2014/main" id="{05B7D489-FE24-4E6F-0D4A-CFBD30984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18" y="1152520"/>
            <a:ext cx="2349550" cy="1635254"/>
          </a:xfrm>
          <a:prstGeom prst="rect">
            <a:avLst/>
          </a:prstGeom>
        </p:spPr>
      </p:pic>
      <p:sp>
        <p:nvSpPr>
          <p:cNvPr id="6" name="TextBox 5">
            <a:extLst>
              <a:ext uri="{FF2B5EF4-FFF2-40B4-BE49-F238E27FC236}">
                <a16:creationId xmlns:a16="http://schemas.microsoft.com/office/drawing/2014/main" id="{A30536DC-459C-AD86-7B00-4BA30CCF59F3}"/>
              </a:ext>
            </a:extLst>
          </p:cNvPr>
          <p:cNvSpPr txBox="1"/>
          <p:nvPr/>
        </p:nvSpPr>
        <p:spPr>
          <a:xfrm>
            <a:off x="134218" y="2787774"/>
            <a:ext cx="2599158" cy="2185214"/>
          </a:xfrm>
          <a:prstGeom prst="rect">
            <a:avLst/>
          </a:prstGeom>
          <a:noFill/>
        </p:spPr>
        <p:txBody>
          <a:bodyPr wrap="square">
            <a:spAutoFit/>
          </a:bodyPr>
          <a:lstStyle/>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Profile</a:t>
            </a:r>
          </a:p>
          <a:p>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Name: Maddy </a:t>
            </a:r>
            <a:endParaRPr lang="en-IN" sz="1600" i="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 Age: 35</a:t>
            </a:r>
            <a:endParaRPr lang="en-US" sz="1600" i="1" dirty="0">
              <a:latin typeface="Times New Roman" panose="02020603050405020304" pitchFamily="18" charset="0"/>
              <a:ea typeface="Calibri" panose="020F0502020204030204" pitchFamily="34" charset="0"/>
              <a:cs typeface="Times New Roman" panose="02020603050405020304" pitchFamily="18" charset="0"/>
            </a:endParaRPr>
          </a:p>
          <a:p>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a:latin typeface="Times New Roman" panose="02020603050405020304" pitchFamily="18" charset="0"/>
                <a:ea typeface="Calibri" panose="020F0502020204030204" pitchFamily="34" charset="0"/>
                <a:cs typeface="Times New Roman" panose="02020603050405020304" pitchFamily="18" charset="0"/>
              </a:rPr>
              <a:t>Location: New Jersey, NJ </a:t>
            </a:r>
          </a:p>
          <a:p>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 Job:</a:t>
            </a:r>
            <a:r>
              <a:rPr lang="en-US" sz="1600" i="1" dirty="0">
                <a:latin typeface="Times New Roman" panose="02020603050405020304" pitchFamily="18" charset="0"/>
                <a:ea typeface="Calibri" panose="020F0502020204030204" pitchFamily="34" charset="0"/>
                <a:cs typeface="Times New Roman" panose="02020603050405020304" pitchFamily="18" charset="0"/>
              </a:rPr>
              <a:t> S</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enior nurse</a:t>
            </a:r>
          </a:p>
          <a:p>
            <a:r>
              <a:rPr lang="en-US" sz="1600" i="1" dirty="0">
                <a:latin typeface="Times New Roman" panose="02020603050405020304" pitchFamily="18" charset="0"/>
                <a:ea typeface="Calibri" panose="020F0502020204030204" pitchFamily="34" charset="0"/>
                <a:cs typeface="Times New Roman" panose="02020603050405020304" pitchFamily="18" charset="0"/>
              </a:rPr>
              <a:t>Salary: $74000/year</a:t>
            </a:r>
          </a:p>
          <a:p>
            <a:r>
              <a:rPr lang="en-US" sz="1600" i="1" dirty="0">
                <a:latin typeface="Times New Roman" panose="02020603050405020304" pitchFamily="18" charset="0"/>
                <a:ea typeface="Calibri" panose="020F0502020204030204" pitchFamily="34" charset="0"/>
                <a:cs typeface="Times New Roman" panose="02020603050405020304" pitchFamily="18" charset="0"/>
              </a:rPr>
              <a:t>F</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i="1" dirty="0">
                <a:latin typeface="Times New Roman" panose="02020603050405020304" pitchFamily="18" charset="0"/>
                <a:ea typeface="Calibri" panose="020F0502020204030204" pitchFamily="34" charset="0"/>
                <a:cs typeface="Times New Roman" panose="02020603050405020304" pitchFamily="18" charset="0"/>
              </a:rPr>
              <a:t>mily:</a:t>
            </a:r>
            <a:r>
              <a:rPr lang="en-IN" sz="1600" i="1" dirty="0">
                <a:latin typeface="Times New Roman" panose="02020603050405020304" pitchFamily="18" charset="0"/>
                <a:ea typeface="Calibri" panose="020F0502020204030204" pitchFamily="34" charset="0"/>
                <a:cs typeface="Times New Roman" panose="02020603050405020304" pitchFamily="18" charset="0"/>
              </a:rPr>
              <a:t> Husband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7135097-0ABE-833A-1C73-EAF2797D0E9B}"/>
              </a:ext>
            </a:extLst>
          </p:cNvPr>
          <p:cNvSpPr txBox="1"/>
          <p:nvPr/>
        </p:nvSpPr>
        <p:spPr>
          <a:xfrm>
            <a:off x="2599158" y="1152520"/>
            <a:ext cx="6408712" cy="3970318"/>
          </a:xfrm>
          <a:prstGeom prst="rect">
            <a:avLst/>
          </a:prstGeom>
          <a:noFill/>
        </p:spPr>
        <p:txBody>
          <a:bodyPr wrap="square">
            <a:spAutoFit/>
          </a:bodyPr>
          <a:lstStyle/>
          <a:p>
            <a:pPr>
              <a:lnSpc>
                <a:spcPct val="80000"/>
              </a:lnSpc>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About</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Maddy is a senior nurse she will makes regular bp and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temperature of the patients.</a:t>
            </a:r>
          </a:p>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Goals</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Maddy, a nurse in a public hospital, is often overwhelmed with multiple patients. It would be immensely useful if she had a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mobile application that could detect who is within 6ft of her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location. This would make her job much easier and safer. Both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scenarios will require Maddy to do a set of certain tasks for the app to perform its intended action. For the scenario, she must create an account, install and activate her mobile application, use the app at work for it to detect where she is within 6ft of her current location. Maddy must store her account information, so the app can detect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she is within 6ft of her current location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3" name="Picture 2">
            <a:extLst>
              <a:ext uri="{FF2B5EF4-FFF2-40B4-BE49-F238E27FC236}">
                <a16:creationId xmlns:a16="http://schemas.microsoft.com/office/drawing/2014/main" id="{60BF941A-7CD3-42AA-C40E-099FC4066E97}"/>
              </a:ext>
            </a:extLst>
          </p:cNvPr>
          <p:cNvPicPr>
            <a:picLocks noChangeAspect="1"/>
          </p:cNvPicPr>
          <p:nvPr/>
        </p:nvPicPr>
        <p:blipFill>
          <a:blip r:embed="rId3"/>
          <a:stretch>
            <a:fillRect/>
          </a:stretch>
        </p:blipFill>
        <p:spPr>
          <a:xfrm>
            <a:off x="7467455" y="0"/>
            <a:ext cx="1676545" cy="754445"/>
          </a:xfrm>
          <a:prstGeom prst="rect">
            <a:avLst/>
          </a:prstGeom>
        </p:spPr>
      </p:pic>
      <p:pic>
        <p:nvPicPr>
          <p:cNvPr id="4" name="Picture 3">
            <a:extLst>
              <a:ext uri="{FF2B5EF4-FFF2-40B4-BE49-F238E27FC236}">
                <a16:creationId xmlns:a16="http://schemas.microsoft.com/office/drawing/2014/main" id="{BFE77489-72E2-58CC-049F-9F865C92E2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134" y="1152520"/>
            <a:ext cx="2212617" cy="1707262"/>
          </a:xfrm>
          <a:prstGeom prst="rect">
            <a:avLst/>
          </a:prstGeom>
        </p:spPr>
      </p:pic>
      <p:sp>
        <p:nvSpPr>
          <p:cNvPr id="5" name="TextBox 4">
            <a:extLst>
              <a:ext uri="{FF2B5EF4-FFF2-40B4-BE49-F238E27FC236}">
                <a16:creationId xmlns:a16="http://schemas.microsoft.com/office/drawing/2014/main" id="{7D973F39-B0E3-B43F-A393-06D36E6BAD67}"/>
              </a:ext>
            </a:extLst>
          </p:cNvPr>
          <p:cNvSpPr txBox="1"/>
          <p:nvPr/>
        </p:nvSpPr>
        <p:spPr>
          <a:xfrm>
            <a:off x="2555776" y="1152520"/>
            <a:ext cx="5832648" cy="3804118"/>
          </a:xfrm>
          <a:prstGeom prst="rect">
            <a:avLst/>
          </a:prstGeom>
          <a:noFill/>
        </p:spPr>
        <p:txBody>
          <a:bodyPr wrap="square">
            <a:spAutoFit/>
          </a:bodyPr>
          <a:lstStyle/>
          <a:p>
            <a:pPr>
              <a:lnSpc>
                <a:spcPct val="80000"/>
              </a:lnSpc>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About</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Sourabh was a chief security officer at a shopping complex who checks every customer at the entrances of the mall.</a:t>
            </a:r>
          </a:p>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Goals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Sourabh goal is to check each and everything of every single customer whether they are healthy or got effected by </a:t>
            </a:r>
          </a:p>
          <a:p>
            <a:r>
              <a:rPr lang="en-US" dirty="0">
                <a:latin typeface="Times New Roman" panose="02020603050405020304" pitchFamily="18" charset="0"/>
                <a:ea typeface="Calibri" panose="020F0502020204030204" pitchFamily="34" charset="0"/>
                <a:cs typeface="Times New Roman" panose="02020603050405020304" pitchFamily="18" charset="0"/>
              </a:rPr>
              <a:t>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 covid. Through our app he gets the notification when any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persons effected by the covid is near to him in 6 ft distances.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 then he stops them and take the measures to get them the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prescribed quarantine so that the other people in the mall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doesn’t get effected.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D2421E8-9B32-C660-9692-B9FF9FFFE418}"/>
              </a:ext>
            </a:extLst>
          </p:cNvPr>
          <p:cNvSpPr txBox="1"/>
          <p:nvPr/>
        </p:nvSpPr>
        <p:spPr>
          <a:xfrm>
            <a:off x="28625" y="2715766"/>
            <a:ext cx="3247230" cy="1846659"/>
          </a:xfrm>
          <a:prstGeom prst="rect">
            <a:avLst/>
          </a:prstGeom>
          <a:noFill/>
        </p:spPr>
        <p:txBody>
          <a:bodyPr wrap="square">
            <a:spAutoFit/>
          </a:bodyPr>
          <a:lstStyle/>
          <a:p>
            <a:r>
              <a:rPr lang="en-US" sz="1400" i="1" dirty="0">
                <a:latin typeface="Times New Roman" panose="02020603050405020304" pitchFamily="18" charset="0"/>
                <a:ea typeface="Calibri" panose="020F0502020204030204" pitchFamily="34" charset="0"/>
                <a:cs typeface="Times New Roman" panose="02020603050405020304" pitchFamily="18" charset="0"/>
              </a:rPr>
              <a:t> </a:t>
            </a:r>
          </a:p>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Profile</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Name: Sourabh</a:t>
            </a:r>
            <a:endParaRPr lang="en-IN" sz="1400" i="1" dirty="0">
              <a:latin typeface="Times New Roman" panose="02020603050405020304" pitchFamily="18" charset="0"/>
              <a:ea typeface="Calibri" panose="020F0502020204030204" pitchFamily="34" charset="0"/>
              <a:cs typeface="Times New Roman" panose="02020603050405020304" pitchFamily="18" charset="0"/>
            </a:endParaRP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Age: 44</a:t>
            </a:r>
          </a:p>
          <a:p>
            <a:r>
              <a:rPr lang="en-US" sz="1400" i="1" dirty="0">
                <a:latin typeface="Times New Roman" panose="02020603050405020304" pitchFamily="18" charset="0"/>
                <a:ea typeface="Calibri" panose="020F0502020204030204" pitchFamily="34" charset="0"/>
                <a:cs typeface="Times New Roman" panose="02020603050405020304" pitchFamily="18" charset="0"/>
              </a:rPr>
              <a:t> Location: Alabama, Ga </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Job: Chief Security  Officer  </a:t>
            </a:r>
          </a:p>
          <a:p>
            <a:r>
              <a:rPr lang="en-US" sz="1400" i="1" dirty="0">
                <a:latin typeface="Times New Roman" panose="02020603050405020304" pitchFamily="18" charset="0"/>
                <a:ea typeface="Calibri" panose="020F0502020204030204" pitchFamily="34" charset="0"/>
                <a:cs typeface="Times New Roman" panose="02020603050405020304" pitchFamily="18" charset="0"/>
              </a:rPr>
              <a:t>Salary: $112000/year</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Family:</a:t>
            </a:r>
            <a:r>
              <a:rPr lang="en-US" sz="1400" i="1" dirty="0">
                <a:latin typeface="Times New Roman" panose="02020603050405020304" pitchFamily="18" charset="0"/>
                <a:ea typeface="Calibri" panose="020F0502020204030204" pitchFamily="34" charset="0"/>
                <a:cs typeface="Times New Roman" panose="02020603050405020304" pitchFamily="18" charset="0"/>
              </a:rPr>
              <a:t> Two children and wife</a:t>
            </a:r>
            <a:endParaRPr lang="en-IN" sz="14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9A4C25D-FE76-2395-6E48-A74CF4E7DE8C}"/>
              </a:ext>
            </a:extLst>
          </p:cNvPr>
          <p:cNvSpPr txBox="1"/>
          <p:nvPr/>
        </p:nvSpPr>
        <p:spPr>
          <a:xfrm>
            <a:off x="1652240" y="273298"/>
            <a:ext cx="5502166" cy="523220"/>
          </a:xfrm>
          <a:prstGeom prst="rect">
            <a:avLst/>
          </a:prstGeom>
          <a:noFill/>
        </p:spPr>
        <p:txBody>
          <a:bodyPr wrap="square">
            <a:spAutoFit/>
          </a:bodyPr>
          <a:lstStyle/>
          <a:p>
            <a:r>
              <a:rPr lang="en-US" sz="2800" b="1" dirty="0">
                <a:solidFill>
                  <a:schemeClr val="tx1"/>
                </a:solidFill>
                <a:latin typeface="Times New Roman" panose="02020603050405020304" pitchFamily="18" charset="0"/>
                <a:cs typeface="Times New Roman" panose="02020603050405020304" pitchFamily="18" charset="0"/>
              </a:rPr>
              <a:t>PERSONA 3</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3" name="Picture 2">
            <a:extLst>
              <a:ext uri="{FF2B5EF4-FFF2-40B4-BE49-F238E27FC236}">
                <a16:creationId xmlns:a16="http://schemas.microsoft.com/office/drawing/2014/main" id="{BAF6C7A3-9114-5936-0B09-1AEC2E1E4E5B}"/>
              </a:ext>
            </a:extLst>
          </p:cNvPr>
          <p:cNvPicPr>
            <a:picLocks noChangeAspect="1"/>
          </p:cNvPicPr>
          <p:nvPr/>
        </p:nvPicPr>
        <p:blipFill>
          <a:blip r:embed="rId3"/>
          <a:stretch>
            <a:fillRect/>
          </a:stretch>
        </p:blipFill>
        <p:spPr>
          <a:xfrm>
            <a:off x="7466996" y="13309"/>
            <a:ext cx="1676545" cy="754445"/>
          </a:xfrm>
          <a:prstGeom prst="rect">
            <a:avLst/>
          </a:prstGeom>
        </p:spPr>
      </p:pic>
      <p:sp>
        <p:nvSpPr>
          <p:cNvPr id="4" name="Text Placeholder 2">
            <a:extLst>
              <a:ext uri="{FF2B5EF4-FFF2-40B4-BE49-F238E27FC236}">
                <a16:creationId xmlns:a16="http://schemas.microsoft.com/office/drawing/2014/main" id="{EDFF3DF6-92C4-DE18-F18F-770182321354}"/>
              </a:ext>
            </a:extLst>
          </p:cNvPr>
          <p:cNvSpPr txBox="1">
            <a:spLocks/>
          </p:cNvSpPr>
          <p:nvPr/>
        </p:nvSpPr>
        <p:spPr>
          <a:xfrm>
            <a:off x="1605280" y="439752"/>
            <a:ext cx="5580112" cy="3280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b="1" dirty="0">
                <a:solidFill>
                  <a:srgbClr val="202124"/>
                </a:solidFill>
                <a:latin typeface="Times New Roman" panose="02020603050405020304" pitchFamily="18" charset="0"/>
                <a:cs typeface="Times New Roman" panose="02020603050405020304" pitchFamily="18" charset="0"/>
              </a:rPr>
              <a:t>MINIMAL VIABLE PRODUCT (MVP)</a:t>
            </a:r>
            <a:br>
              <a:rPr lang="en-IN" sz="2400" b="1" dirty="0">
                <a:solidFill>
                  <a:srgbClr val="202124"/>
                </a:solidFill>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B4ABEB2-0DED-A6A7-C049-9F16155831B2}"/>
              </a:ext>
            </a:extLst>
          </p:cNvPr>
          <p:cNvPicPr>
            <a:picLocks noChangeAspect="1"/>
          </p:cNvPicPr>
          <p:nvPr/>
        </p:nvPicPr>
        <p:blipFill>
          <a:blip r:embed="rId4"/>
          <a:stretch>
            <a:fillRect/>
          </a:stretch>
        </p:blipFill>
        <p:spPr>
          <a:xfrm>
            <a:off x="0" y="2062595"/>
            <a:ext cx="9143541" cy="2783725"/>
          </a:xfrm>
          <a:prstGeom prst="rect">
            <a:avLst/>
          </a:prstGeom>
        </p:spPr>
      </p:pic>
      <p:pic>
        <p:nvPicPr>
          <p:cNvPr id="8" name="Picture 7">
            <a:extLst>
              <a:ext uri="{FF2B5EF4-FFF2-40B4-BE49-F238E27FC236}">
                <a16:creationId xmlns:a16="http://schemas.microsoft.com/office/drawing/2014/main" id="{35BEBC87-DAD2-E86C-9212-79FF4365850A}"/>
              </a:ext>
            </a:extLst>
          </p:cNvPr>
          <p:cNvPicPr>
            <a:picLocks noChangeAspect="1"/>
          </p:cNvPicPr>
          <p:nvPr/>
        </p:nvPicPr>
        <p:blipFill>
          <a:blip r:embed="rId5"/>
          <a:stretch>
            <a:fillRect/>
          </a:stretch>
        </p:blipFill>
        <p:spPr>
          <a:xfrm>
            <a:off x="3611628" y="1422501"/>
            <a:ext cx="1920284" cy="6400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3" name="Picture 2">
            <a:extLst>
              <a:ext uri="{FF2B5EF4-FFF2-40B4-BE49-F238E27FC236}">
                <a16:creationId xmlns:a16="http://schemas.microsoft.com/office/drawing/2014/main" id="{9388B176-F189-FD59-AB2A-6EADED474E7F}"/>
              </a:ext>
            </a:extLst>
          </p:cNvPr>
          <p:cNvPicPr>
            <a:picLocks noChangeAspect="1"/>
          </p:cNvPicPr>
          <p:nvPr/>
        </p:nvPicPr>
        <p:blipFill>
          <a:blip r:embed="rId3"/>
          <a:stretch>
            <a:fillRect/>
          </a:stretch>
        </p:blipFill>
        <p:spPr>
          <a:xfrm>
            <a:off x="7467455" y="0"/>
            <a:ext cx="1676545" cy="754445"/>
          </a:xfrm>
          <a:prstGeom prst="rect">
            <a:avLst/>
          </a:prstGeom>
        </p:spPr>
      </p:pic>
      <p:sp>
        <p:nvSpPr>
          <p:cNvPr id="8" name="Title 7">
            <a:extLst>
              <a:ext uri="{FF2B5EF4-FFF2-40B4-BE49-F238E27FC236}">
                <a16:creationId xmlns:a16="http://schemas.microsoft.com/office/drawing/2014/main" id="{16DA4162-9064-EB99-6E9C-1230D7E022BF}"/>
              </a:ext>
            </a:extLst>
          </p:cNvPr>
          <p:cNvSpPr>
            <a:spLocks noGrp="1"/>
          </p:cNvSpPr>
          <p:nvPr>
            <p:ph type="ctrTitle" idx="4294967295"/>
          </p:nvPr>
        </p:nvSpPr>
        <p:spPr>
          <a:xfrm flipH="1">
            <a:off x="0" y="608013"/>
            <a:ext cx="8229600" cy="669925"/>
          </a:xfrm>
        </p:spPr>
        <p:txBody>
          <a:bodyPr/>
          <a:lstStyle/>
          <a:p>
            <a:r>
              <a:rPr lang="en-IN" sz="3600" b="1" i="0" dirty="0">
                <a:solidFill>
                  <a:srgbClr val="202124"/>
                </a:solidFill>
                <a:effectLst/>
                <a:latin typeface="Times New Roman" panose="02020603050405020304" pitchFamily="18" charset="0"/>
                <a:cs typeface="Times New Roman" panose="02020603050405020304" pitchFamily="18" charset="0"/>
              </a:rPr>
              <a:t>MINIMAL VIABLE PRODUCT (MVP)</a:t>
            </a:r>
            <a:br>
              <a:rPr lang="en-IN" sz="3600" b="1" i="0" dirty="0">
                <a:solidFill>
                  <a:srgbClr val="202124"/>
                </a:solidFill>
                <a:effectLst/>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endParaRPr lang="en-US" dirty="0"/>
          </a:p>
        </p:txBody>
      </p:sp>
      <p:sp>
        <p:nvSpPr>
          <p:cNvPr id="10" name="TextBox 9">
            <a:extLst>
              <a:ext uri="{FF2B5EF4-FFF2-40B4-BE49-F238E27FC236}">
                <a16:creationId xmlns:a16="http://schemas.microsoft.com/office/drawing/2014/main" id="{FCF44F20-0C70-AFF1-088F-B761797F441E}"/>
              </a:ext>
            </a:extLst>
          </p:cNvPr>
          <p:cNvSpPr txBox="1"/>
          <p:nvPr/>
        </p:nvSpPr>
        <p:spPr>
          <a:xfrm>
            <a:off x="1666240" y="1559274"/>
            <a:ext cx="7162800" cy="3320204"/>
          </a:xfrm>
          <a:prstGeom prst="rect">
            <a:avLst/>
          </a:prstGeom>
          <a:noFill/>
        </p:spPr>
        <p:txBody>
          <a:bodyPr wrap="square">
            <a:spAutoFit/>
          </a:bodyPr>
          <a:lstStyle/>
          <a:p>
            <a:pPr algn="l">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The Following are the Features we are covering in our MVP</a:t>
            </a:r>
          </a:p>
          <a:p>
            <a:pPr marL="285750" indent="-285750" algn="l">
              <a:lnSpc>
                <a:spcPct val="107000"/>
              </a:lnSpc>
              <a:spcAft>
                <a:spcPts val="800"/>
              </a:spcAft>
              <a:buFont typeface="Wingdings" panose="05000000000000000000" pitchFamily="2" charset="2"/>
              <a:buChar char="Ø"/>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Login Page</a:t>
            </a:r>
          </a:p>
          <a:p>
            <a:pPr marL="285750" indent="-285750" algn="l">
              <a:lnSpc>
                <a:spcPct val="107000"/>
              </a:lnSpc>
              <a:spcAft>
                <a:spcPts val="800"/>
              </a:spcAft>
              <a:buFont typeface="Wingdings" panose="05000000000000000000" pitchFamily="2" charset="2"/>
              <a:buChar char="Ø"/>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Registration Page</a:t>
            </a:r>
          </a:p>
          <a:p>
            <a:pPr marL="285750" indent="-285750" algn="l">
              <a:lnSpc>
                <a:spcPct val="107000"/>
              </a:lnSpc>
              <a:spcAft>
                <a:spcPts val="800"/>
              </a:spcAft>
              <a:buFont typeface="Wingdings" panose="05000000000000000000" pitchFamily="2" charset="2"/>
              <a:buChar char="Ø"/>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Home Page</a:t>
            </a:r>
          </a:p>
          <a:p>
            <a:pPr marL="285750" indent="-285750" algn="l">
              <a:lnSpc>
                <a:spcPct val="107000"/>
              </a:lnSpc>
              <a:spcAft>
                <a:spcPts val="800"/>
              </a:spcAft>
              <a:buFont typeface="Wingdings" panose="05000000000000000000" pitchFamily="2" charset="2"/>
              <a:buChar char="Ø"/>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Play and Pause buttons to start the Scanning of surrounding areas</a:t>
            </a:r>
          </a:p>
          <a:p>
            <a:pPr marL="285750" indent="-285750" algn="l">
              <a:lnSpc>
                <a:spcPct val="107000"/>
              </a:lnSpc>
              <a:spcAft>
                <a:spcPts val="800"/>
              </a:spcAft>
              <a:buFont typeface="Wingdings" panose="05000000000000000000" pitchFamily="2" charset="2"/>
              <a:buChar char="Ø"/>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Alerts to the users</a:t>
            </a:r>
          </a:p>
          <a:p>
            <a:pPr marL="285750" indent="-285750" algn="l">
              <a:lnSpc>
                <a:spcPct val="107000"/>
              </a:lnSpc>
              <a:spcAft>
                <a:spcPts val="800"/>
              </a:spcAft>
              <a:buFont typeface="Wingdings" panose="05000000000000000000" pitchFamily="2" charset="2"/>
              <a:buChar char="Ø"/>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Users previous Covid19 history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85"/>
        <p:cNvGrpSpPr/>
        <p:nvPr/>
      </p:nvGrpSpPr>
      <p:grpSpPr>
        <a:xfrm>
          <a:off x="0" y="0"/>
          <a:ext cx="0" cy="0"/>
          <a:chOff x="0" y="0"/>
          <a:chExt cx="0" cy="0"/>
        </a:xfrm>
      </p:grpSpPr>
      <p:grpSp>
        <p:nvGrpSpPr>
          <p:cNvPr id="886" name="Google Shape;886;p108"/>
          <p:cNvGrpSpPr/>
          <p:nvPr/>
        </p:nvGrpSpPr>
        <p:grpSpPr>
          <a:xfrm>
            <a:off x="3346080" y="1253492"/>
            <a:ext cx="338842" cy="336332"/>
            <a:chOff x="-56012425" y="1903275"/>
            <a:chExt cx="320600" cy="318225"/>
          </a:xfrm>
        </p:grpSpPr>
        <p:sp>
          <p:nvSpPr>
            <p:cNvPr id="887" name="Google Shape;887;p108"/>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8"/>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108"/>
          <p:cNvGrpSpPr/>
          <p:nvPr/>
        </p:nvGrpSpPr>
        <p:grpSpPr>
          <a:xfrm>
            <a:off x="5450711" y="1256258"/>
            <a:ext cx="295536" cy="336332"/>
            <a:chOff x="-56774050" y="1904075"/>
            <a:chExt cx="279625" cy="318225"/>
          </a:xfrm>
        </p:grpSpPr>
        <p:sp>
          <p:nvSpPr>
            <p:cNvPr id="895" name="Google Shape;895;p108"/>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08"/>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108"/>
          <p:cNvSpPr txBox="1">
            <a:spLocks noGrp="1"/>
          </p:cNvSpPr>
          <p:nvPr>
            <p:ph type="ctrTitle" idx="4294967295"/>
          </p:nvPr>
        </p:nvSpPr>
        <p:spPr>
          <a:xfrm>
            <a:off x="0" y="1492250"/>
            <a:ext cx="1570038" cy="5778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JENNA DOE</a:t>
            </a:r>
            <a:endParaRPr/>
          </a:p>
        </p:txBody>
      </p:sp>
      <p:pic>
        <p:nvPicPr>
          <p:cNvPr id="3" name="Picture 2">
            <a:extLst>
              <a:ext uri="{FF2B5EF4-FFF2-40B4-BE49-F238E27FC236}">
                <a16:creationId xmlns:a16="http://schemas.microsoft.com/office/drawing/2014/main" id="{EA7CC487-4B67-9A40-1399-0764EAC24D1F}"/>
              </a:ext>
            </a:extLst>
          </p:cNvPr>
          <p:cNvPicPr>
            <a:picLocks noChangeAspect="1"/>
          </p:cNvPicPr>
          <p:nvPr/>
        </p:nvPicPr>
        <p:blipFill>
          <a:blip r:embed="rId3"/>
          <a:stretch>
            <a:fillRect/>
          </a:stretch>
        </p:blipFill>
        <p:spPr>
          <a:xfrm>
            <a:off x="7467455" y="0"/>
            <a:ext cx="1676545" cy="754445"/>
          </a:xfrm>
          <a:prstGeom prst="rect">
            <a:avLst/>
          </a:prstGeom>
        </p:spPr>
      </p:pic>
      <p:pic>
        <p:nvPicPr>
          <p:cNvPr id="4" name="Picture 3">
            <a:extLst>
              <a:ext uri="{FF2B5EF4-FFF2-40B4-BE49-F238E27FC236}">
                <a16:creationId xmlns:a16="http://schemas.microsoft.com/office/drawing/2014/main" id="{992675EB-6B09-277D-9F0E-B61117B03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4406" y="948333"/>
            <a:ext cx="1907704" cy="1596729"/>
          </a:xfrm>
          <a:prstGeom prst="rect">
            <a:avLst/>
          </a:prstGeom>
        </p:spPr>
      </p:pic>
      <p:pic>
        <p:nvPicPr>
          <p:cNvPr id="5" name="Picture 4">
            <a:extLst>
              <a:ext uri="{FF2B5EF4-FFF2-40B4-BE49-F238E27FC236}">
                <a16:creationId xmlns:a16="http://schemas.microsoft.com/office/drawing/2014/main" id="{EFF89389-DBF9-5A59-1733-1CF7B84171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7" y="948333"/>
            <a:ext cx="1892906" cy="1487912"/>
          </a:xfrm>
          <a:prstGeom prst="rect">
            <a:avLst/>
          </a:prstGeom>
        </p:spPr>
      </p:pic>
      <p:pic>
        <p:nvPicPr>
          <p:cNvPr id="6" name="Picture 5">
            <a:extLst>
              <a:ext uri="{FF2B5EF4-FFF2-40B4-BE49-F238E27FC236}">
                <a16:creationId xmlns:a16="http://schemas.microsoft.com/office/drawing/2014/main" id="{AA5E3777-0B18-5FD0-6F7A-9C3F7EE297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794" y="2790437"/>
            <a:ext cx="2138005" cy="2283845"/>
          </a:xfrm>
          <a:prstGeom prst="rect">
            <a:avLst/>
          </a:prstGeom>
        </p:spPr>
      </p:pic>
      <p:pic>
        <p:nvPicPr>
          <p:cNvPr id="7" name="Picture 6">
            <a:extLst>
              <a:ext uri="{FF2B5EF4-FFF2-40B4-BE49-F238E27FC236}">
                <a16:creationId xmlns:a16="http://schemas.microsoft.com/office/drawing/2014/main" id="{96840217-57DD-DE04-1159-22754DAE3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3894" y="2787735"/>
            <a:ext cx="2555044" cy="2243560"/>
          </a:xfrm>
          <a:prstGeom prst="rect">
            <a:avLst/>
          </a:prstGeom>
        </p:spPr>
      </p:pic>
      <p:pic>
        <p:nvPicPr>
          <p:cNvPr id="8" name="Picture 2" descr="Android Studio 4.0 – the Most Exciting Updates Explained">
            <a:extLst>
              <a:ext uri="{FF2B5EF4-FFF2-40B4-BE49-F238E27FC236}">
                <a16:creationId xmlns:a16="http://schemas.microsoft.com/office/drawing/2014/main" id="{9A45ACBC-2E45-FD23-E08F-8F6F9F1BA0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3277" y="949751"/>
            <a:ext cx="2343877" cy="1503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to set up the perfect Jira Notification Scheme [ the 2020 Guide ]">
            <a:extLst>
              <a:ext uri="{FF2B5EF4-FFF2-40B4-BE49-F238E27FC236}">
                <a16:creationId xmlns:a16="http://schemas.microsoft.com/office/drawing/2014/main" id="{656F9789-7790-499E-1C6D-578961C74F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0107" y="2790437"/>
            <a:ext cx="2490082" cy="2240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Getting Started with Firebase Firestore | by Jason Byrne | FloSports  Engineering">
            <a:extLst>
              <a:ext uri="{FF2B5EF4-FFF2-40B4-BE49-F238E27FC236}">
                <a16:creationId xmlns:a16="http://schemas.microsoft.com/office/drawing/2014/main" id="{08BAE657-198E-3BBB-4778-E5632730EB9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10569" y="950076"/>
            <a:ext cx="1907704" cy="1503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F665F46-533C-6E25-F42D-511469608C05}"/>
              </a:ext>
            </a:extLst>
          </p:cNvPr>
          <p:cNvSpPr txBox="1"/>
          <p:nvPr/>
        </p:nvSpPr>
        <p:spPr>
          <a:xfrm>
            <a:off x="851228" y="222992"/>
            <a:ext cx="4575572" cy="1138773"/>
          </a:xfrm>
          <a:prstGeom prst="rect">
            <a:avLst/>
          </a:prstGeom>
          <a:noFill/>
        </p:spPr>
        <p:txBody>
          <a:bodyPr wrap="square">
            <a:spAutoFit/>
          </a:bodyPr>
          <a:lstStyle/>
          <a:p>
            <a:r>
              <a:rPr lang="en-IN" sz="3200" b="1" dirty="0">
                <a:solidFill>
                  <a:srgbClr val="202124"/>
                </a:solidFill>
                <a:latin typeface="Times New Roman" panose="02020603050405020304" pitchFamily="18" charset="0"/>
                <a:cs typeface="Times New Roman" panose="02020603050405020304" pitchFamily="18" charset="0"/>
              </a:rPr>
              <a:t>TECHNOLOGIES</a:t>
            </a:r>
            <a:r>
              <a:rPr lang="en-IN" sz="2400" b="1" dirty="0">
                <a:solidFill>
                  <a:srgbClr val="202124"/>
                </a:solidFill>
                <a:latin typeface="Times New Roman" panose="02020603050405020304" pitchFamily="18" charset="0"/>
                <a:cs typeface="Times New Roman" panose="02020603050405020304" pitchFamily="18" charset="0"/>
              </a:rPr>
              <a:t> </a:t>
            </a:r>
            <a:br>
              <a:rPr lang="en-IN" sz="1800" b="1" i="0" dirty="0">
                <a:solidFill>
                  <a:srgbClr val="202124"/>
                </a:solidFill>
                <a:effectLst/>
                <a:latin typeface="Times New Roman" panose="02020603050405020304" pitchFamily="18" charset="0"/>
                <a:cs typeface="Times New Roman" panose="02020603050405020304" pitchFamily="18" charset="0"/>
              </a:rPr>
            </a:br>
            <a:endParaRPr lang="en-IN" sz="1800" b="1" dirty="0">
              <a:latin typeface="Times New Roman" panose="02020603050405020304" pitchFamily="18" charset="0"/>
              <a:cs typeface="Times New Roman" panose="02020603050405020304" pitchFamily="18" charset="0"/>
            </a:endParaRPr>
          </a:p>
          <a:p>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6"/>
                                        </p:tgtEl>
                                        <p:attrNameLst>
                                          <p:attrName>style.visibility</p:attrName>
                                        </p:attrNameLst>
                                      </p:cBhvr>
                                      <p:to>
                                        <p:strVal val="visible"/>
                                      </p:to>
                                    </p:set>
                                    <p:animEffect transition="in" filter="fade">
                                      <p:cBhvr>
                                        <p:cTn id="7" dur="1000"/>
                                        <p:tgtEl>
                                          <p:spTgt spid="886"/>
                                        </p:tgtEl>
                                      </p:cBhvr>
                                    </p:animEffect>
                                  </p:childTnLst>
                                </p:cTn>
                              </p:par>
                              <p:par>
                                <p:cTn id="8" presetID="10" presetClass="entr" presetSubtype="0" fill="hold" nodeType="withEffect">
                                  <p:stCondLst>
                                    <p:cond delay="0"/>
                                  </p:stCondLst>
                                  <p:childTnLst>
                                    <p:set>
                                      <p:cBhvr>
                                        <p:cTn id="9" dur="1" fill="hold">
                                          <p:stCondLst>
                                            <p:cond delay="0"/>
                                          </p:stCondLst>
                                        </p:cTn>
                                        <p:tgtEl>
                                          <p:spTgt spid="899"/>
                                        </p:tgtEl>
                                        <p:attrNameLst>
                                          <p:attrName>style.visibility</p:attrName>
                                        </p:attrNameLst>
                                      </p:cBhvr>
                                      <p:to>
                                        <p:strVal val="visible"/>
                                      </p:to>
                                    </p:set>
                                    <p:animEffect transition="in" filter="fade">
                                      <p:cBhvr>
                                        <p:cTn id="10" dur="1000"/>
                                        <p:tgtEl>
                                          <p:spTgt spid="899"/>
                                        </p:tgtEl>
                                      </p:cBhvr>
                                    </p:animEffect>
                                  </p:childTnLst>
                                </p:cTn>
                              </p:par>
                              <p:par>
                                <p:cTn id="11" presetID="10" presetClass="entr" presetSubtype="0" fill="hold" nodeType="withEffect">
                                  <p:stCondLst>
                                    <p:cond delay="0"/>
                                  </p:stCondLst>
                                  <p:childTnLst>
                                    <p:set>
                                      <p:cBhvr>
                                        <p:cTn id="12" dur="1" fill="hold">
                                          <p:stCondLst>
                                            <p:cond delay="0"/>
                                          </p:stCondLst>
                                        </p:cTn>
                                        <p:tgtEl>
                                          <p:spTgt spid="894"/>
                                        </p:tgtEl>
                                        <p:attrNameLst>
                                          <p:attrName>style.visibility</p:attrName>
                                        </p:attrNameLst>
                                      </p:cBhvr>
                                      <p:to>
                                        <p:strVal val="visible"/>
                                      </p:to>
                                    </p:set>
                                    <p:animEffect transition="in" filter="fade">
                                      <p:cBhvr>
                                        <p:cTn id="13" dur="1000"/>
                                        <p:tgtEl>
                                          <p:spTgt spid="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907"/>
        <p:cNvGrpSpPr/>
        <p:nvPr/>
      </p:nvGrpSpPr>
      <p:grpSpPr>
        <a:xfrm>
          <a:off x="0" y="0"/>
          <a:ext cx="0" cy="0"/>
          <a:chOff x="0" y="0"/>
          <a:chExt cx="0" cy="0"/>
        </a:xfrm>
      </p:grpSpPr>
      <p:pic>
        <p:nvPicPr>
          <p:cNvPr id="3" name="Picture 2">
            <a:extLst>
              <a:ext uri="{FF2B5EF4-FFF2-40B4-BE49-F238E27FC236}">
                <a16:creationId xmlns:a16="http://schemas.microsoft.com/office/drawing/2014/main" id="{75F97C06-DAF4-34AE-DE93-584DFC75BFFC}"/>
              </a:ext>
            </a:extLst>
          </p:cNvPr>
          <p:cNvPicPr>
            <a:picLocks noChangeAspect="1"/>
          </p:cNvPicPr>
          <p:nvPr/>
        </p:nvPicPr>
        <p:blipFill>
          <a:blip r:embed="rId3"/>
          <a:stretch>
            <a:fillRect/>
          </a:stretch>
        </p:blipFill>
        <p:spPr>
          <a:xfrm>
            <a:off x="7467455" y="0"/>
            <a:ext cx="1676545" cy="754445"/>
          </a:xfrm>
          <a:prstGeom prst="rect">
            <a:avLst/>
          </a:prstGeom>
        </p:spPr>
      </p:pic>
      <p:pic>
        <p:nvPicPr>
          <p:cNvPr id="4098" name="Picture 2" descr="The Art of Crafting Architectural Diagrams">
            <a:extLst>
              <a:ext uri="{FF2B5EF4-FFF2-40B4-BE49-F238E27FC236}">
                <a16:creationId xmlns:a16="http://schemas.microsoft.com/office/drawing/2014/main" id="{042818D5-61A2-8BA6-6F9C-3546EDE22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189038"/>
            <a:ext cx="9166700" cy="395446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30;p110">
            <a:extLst>
              <a:ext uri="{FF2B5EF4-FFF2-40B4-BE49-F238E27FC236}">
                <a16:creationId xmlns:a16="http://schemas.microsoft.com/office/drawing/2014/main" id="{2DBB3876-C233-7E38-830B-F21E0D5B3547}"/>
              </a:ext>
            </a:extLst>
          </p:cNvPr>
          <p:cNvSpPr txBox="1">
            <a:spLocks/>
          </p:cNvSpPr>
          <p:nvPr/>
        </p:nvSpPr>
        <p:spPr>
          <a:xfrm>
            <a:off x="0" y="301816"/>
            <a:ext cx="8300720" cy="6699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Squada One"/>
              <a:buNone/>
              <a:defRPr sz="30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3200" b="1" dirty="0">
                <a:solidFill>
                  <a:schemeClr val="tx1"/>
                </a:solidFill>
                <a:latin typeface="Times New Roman" panose="02020603050405020304" pitchFamily="18" charset="0"/>
                <a:cs typeface="Times New Roman" panose="02020603050405020304" pitchFamily="18" charset="0"/>
              </a:rPr>
              <a:t>ARCHITECTURE DIAGRAM</a:t>
            </a:r>
            <a:endParaRPr lang="en-IN" sz="32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9DA4889-E474-0DFB-DC1F-6CABEBE3A84B}"/>
              </a:ext>
            </a:extLst>
          </p:cNvPr>
          <p:cNvSpPr txBox="1"/>
          <p:nvPr/>
        </p:nvSpPr>
        <p:spPr>
          <a:xfrm>
            <a:off x="58616" y="526774"/>
            <a:ext cx="2562926"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How does it works?</a:t>
            </a:r>
          </a:p>
        </p:txBody>
      </p:sp>
      <p:sp>
        <p:nvSpPr>
          <p:cNvPr id="14" name="Rectangle 13">
            <a:extLst>
              <a:ext uri="{FF2B5EF4-FFF2-40B4-BE49-F238E27FC236}">
                <a16:creationId xmlns:a16="http://schemas.microsoft.com/office/drawing/2014/main" id="{D43E4E23-8B5D-7805-22C8-40EAE9A72244}"/>
              </a:ext>
            </a:extLst>
          </p:cNvPr>
          <p:cNvSpPr/>
          <p:nvPr/>
        </p:nvSpPr>
        <p:spPr>
          <a:xfrm>
            <a:off x="7746040" y="1014740"/>
            <a:ext cx="1336424" cy="8522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latin typeface="Times New Roman" panose="02020603050405020304" pitchFamily="18" charset="0"/>
                <a:cs typeface="Times New Roman" panose="02020603050405020304" pitchFamily="18" charset="0"/>
              </a:rPr>
              <a:t> Covid-19 infected person</a:t>
            </a:r>
          </a:p>
          <a:p>
            <a:pPr algn="ctr"/>
            <a:endParaRPr lang="en-US" sz="900" dirty="0">
              <a:latin typeface="Times New Roman" panose="02020603050405020304" pitchFamily="18" charset="0"/>
              <a:cs typeface="Times New Roman" panose="02020603050405020304" pitchFamily="18" charset="0"/>
            </a:endParaRPr>
          </a:p>
          <a:p>
            <a:pPr algn="ctr"/>
            <a:r>
              <a:rPr lang="en-US" sz="900" dirty="0">
                <a:latin typeface="Times New Roman" panose="02020603050405020304" pitchFamily="18" charset="0"/>
                <a:cs typeface="Times New Roman" panose="02020603050405020304" pitchFamily="18" charset="0"/>
              </a:rPr>
              <a:t>contact</a:t>
            </a:r>
          </a:p>
        </p:txBody>
      </p:sp>
      <p:sp>
        <p:nvSpPr>
          <p:cNvPr id="15" name="TextBox 14">
            <a:extLst>
              <a:ext uri="{FF2B5EF4-FFF2-40B4-BE49-F238E27FC236}">
                <a16:creationId xmlns:a16="http://schemas.microsoft.com/office/drawing/2014/main" id="{1EFB6FAB-4037-6375-D4C7-D4C5757A8A62}"/>
              </a:ext>
            </a:extLst>
          </p:cNvPr>
          <p:cNvSpPr txBox="1"/>
          <p:nvPr/>
        </p:nvSpPr>
        <p:spPr>
          <a:xfrm>
            <a:off x="58616" y="1164055"/>
            <a:ext cx="1434054" cy="415498"/>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1  User installs and start the armor app</a:t>
            </a:r>
          </a:p>
        </p:txBody>
      </p:sp>
      <p:sp>
        <p:nvSpPr>
          <p:cNvPr id="16" name="TextBox 15">
            <a:extLst>
              <a:ext uri="{FF2B5EF4-FFF2-40B4-BE49-F238E27FC236}">
                <a16:creationId xmlns:a16="http://schemas.microsoft.com/office/drawing/2014/main" id="{8ED5A6D3-FDBD-5CEE-08AC-26BE8CBDB398}"/>
              </a:ext>
            </a:extLst>
          </p:cNvPr>
          <p:cNvSpPr txBox="1"/>
          <p:nvPr/>
        </p:nvSpPr>
        <p:spPr>
          <a:xfrm>
            <a:off x="2490201" y="1090021"/>
            <a:ext cx="1502334" cy="577081"/>
          </a:xfrm>
          <a:prstGeom prst="rect">
            <a:avLst/>
          </a:prstGeom>
          <a:noFill/>
        </p:spPr>
        <p:txBody>
          <a:bodyPr wrap="none" rtlCol="0">
            <a:spAutoFit/>
          </a:bodyPr>
          <a:lstStyle/>
          <a:p>
            <a:r>
              <a:rPr lang="en-US" sz="1050" dirty="0">
                <a:latin typeface="Times New Roman" panose="02020603050405020304" pitchFamily="18" charset="0"/>
                <a:cs typeface="Times New Roman" panose="02020603050405020304" pitchFamily="18" charset="0"/>
              </a:rPr>
              <a:t>2  Exchange anonymous</a:t>
            </a:r>
          </a:p>
          <a:p>
            <a:r>
              <a:rPr lang="en-US" sz="1050" dirty="0">
                <a:latin typeface="Times New Roman" panose="02020603050405020304" pitchFamily="18" charset="0"/>
                <a:cs typeface="Times New Roman" panose="02020603050405020304" pitchFamily="18" charset="0"/>
              </a:rPr>
              <a:t> Bluetooth beacons that</a:t>
            </a:r>
          </a:p>
          <a:p>
            <a:r>
              <a:rPr lang="en-US" sz="1050" dirty="0">
                <a:latin typeface="Times New Roman" panose="02020603050405020304" pitchFamily="18" charset="0"/>
                <a:cs typeface="Times New Roman" panose="02020603050405020304" pitchFamily="18" charset="0"/>
              </a:rPr>
              <a:t> contains a unique key</a:t>
            </a:r>
          </a:p>
        </p:txBody>
      </p:sp>
      <p:sp>
        <p:nvSpPr>
          <p:cNvPr id="17" name="TextBox 16">
            <a:extLst>
              <a:ext uri="{FF2B5EF4-FFF2-40B4-BE49-F238E27FC236}">
                <a16:creationId xmlns:a16="http://schemas.microsoft.com/office/drawing/2014/main" id="{6B4620B4-6F2A-8936-F571-51E15FD2B4AB}"/>
              </a:ext>
            </a:extLst>
          </p:cNvPr>
          <p:cNvSpPr txBox="1"/>
          <p:nvPr/>
        </p:nvSpPr>
        <p:spPr>
          <a:xfrm>
            <a:off x="5726425" y="852119"/>
            <a:ext cx="1519968" cy="577081"/>
          </a:xfrm>
          <a:prstGeom prst="rect">
            <a:avLst/>
          </a:prstGeom>
          <a:noFill/>
        </p:spPr>
        <p:txBody>
          <a:bodyPr wrap="none" rtlCol="0">
            <a:spAutoFit/>
          </a:bodyPr>
          <a:lstStyle/>
          <a:p>
            <a:r>
              <a:rPr lang="en-US" sz="1050" dirty="0">
                <a:latin typeface="Times New Roman" panose="02020603050405020304" pitchFamily="18" charset="0"/>
                <a:cs typeface="Times New Roman" panose="02020603050405020304" pitchFamily="18" charset="0"/>
              </a:rPr>
              <a:t>3  Proximity is classified</a:t>
            </a:r>
          </a:p>
          <a:p>
            <a:r>
              <a:rPr lang="en-US" sz="1050" dirty="0">
                <a:latin typeface="Times New Roman" panose="02020603050405020304" pitchFamily="18" charset="0"/>
                <a:cs typeface="Times New Roman" panose="02020603050405020304" pitchFamily="18" charset="0"/>
              </a:rPr>
              <a:t>Using Bluetooth RSSI </a:t>
            </a:r>
          </a:p>
          <a:p>
            <a:r>
              <a:rPr lang="en-US" sz="1050" dirty="0">
                <a:latin typeface="Times New Roman" panose="02020603050405020304" pitchFamily="18" charset="0"/>
                <a:cs typeface="Times New Roman" panose="02020603050405020304" pitchFamily="18" charset="0"/>
              </a:rPr>
              <a:t>values</a:t>
            </a:r>
          </a:p>
        </p:txBody>
      </p:sp>
      <p:sp>
        <p:nvSpPr>
          <p:cNvPr id="18" name="TextBox 17">
            <a:extLst>
              <a:ext uri="{FF2B5EF4-FFF2-40B4-BE49-F238E27FC236}">
                <a16:creationId xmlns:a16="http://schemas.microsoft.com/office/drawing/2014/main" id="{43AAD4BD-0990-B553-7BE5-35FC22D65D52}"/>
              </a:ext>
            </a:extLst>
          </p:cNvPr>
          <p:cNvSpPr txBox="1"/>
          <p:nvPr/>
        </p:nvSpPr>
        <p:spPr>
          <a:xfrm>
            <a:off x="7345041" y="2020274"/>
            <a:ext cx="1165704" cy="738664"/>
          </a:xfrm>
          <a:prstGeom prst="rect">
            <a:avLst/>
          </a:prstGeom>
          <a:noFill/>
        </p:spPr>
        <p:txBody>
          <a:bodyPr wrap="none" rtlCol="0">
            <a:spAutoFit/>
          </a:bodyPr>
          <a:lstStyle/>
          <a:p>
            <a:r>
              <a:rPr lang="en-US" sz="1050" dirty="0">
                <a:latin typeface="Times New Roman" panose="02020603050405020304" pitchFamily="18" charset="0"/>
                <a:cs typeface="Times New Roman" panose="02020603050405020304" pitchFamily="18" charset="0"/>
              </a:rPr>
              <a:t>Users are </a:t>
            </a:r>
            <a:r>
              <a:rPr lang="en-US" sz="1050" dirty="0">
                <a:solidFill>
                  <a:srgbClr val="FF0000"/>
                </a:solidFill>
                <a:latin typeface="Times New Roman" panose="02020603050405020304" pitchFamily="18" charset="0"/>
                <a:cs typeface="Times New Roman" panose="02020603050405020304" pitchFamily="18" charset="0"/>
              </a:rPr>
              <a:t>alerted!</a:t>
            </a:r>
            <a:r>
              <a:rPr lang="en-US" sz="1050" dirty="0">
                <a:latin typeface="Times New Roman" panose="02020603050405020304" pitchFamily="18" charset="0"/>
                <a:cs typeface="Times New Roman" panose="02020603050405020304" pitchFamily="18" charset="0"/>
              </a:rPr>
              <a:t> </a:t>
            </a:r>
          </a:p>
          <a:p>
            <a:r>
              <a:rPr lang="en-US" sz="1050" dirty="0">
                <a:latin typeface="Times New Roman" panose="02020603050405020304" pitchFamily="18" charset="0"/>
                <a:cs typeface="Times New Roman" panose="02020603050405020304" pitchFamily="18" charset="0"/>
              </a:rPr>
              <a:t>If recommended </a:t>
            </a:r>
          </a:p>
          <a:p>
            <a:r>
              <a:rPr lang="en-US" sz="1050" dirty="0">
                <a:latin typeface="Times New Roman" panose="02020603050405020304" pitchFamily="18" charset="0"/>
                <a:cs typeface="Times New Roman" panose="02020603050405020304" pitchFamily="18" charset="0"/>
              </a:rPr>
              <a:t>distance is not</a:t>
            </a:r>
          </a:p>
          <a:p>
            <a:r>
              <a:rPr lang="en-US" sz="1050" dirty="0">
                <a:latin typeface="Times New Roman" panose="02020603050405020304" pitchFamily="18" charset="0"/>
                <a:cs typeface="Times New Roman" panose="02020603050405020304" pitchFamily="18" charset="0"/>
              </a:rPr>
              <a:t>maintained</a:t>
            </a:r>
          </a:p>
        </p:txBody>
      </p:sp>
      <p:sp>
        <p:nvSpPr>
          <p:cNvPr id="22" name="TextBox 21">
            <a:extLst>
              <a:ext uri="{FF2B5EF4-FFF2-40B4-BE49-F238E27FC236}">
                <a16:creationId xmlns:a16="http://schemas.microsoft.com/office/drawing/2014/main" id="{485338F5-6C17-64DE-24C5-7C8E8B580B63}"/>
              </a:ext>
            </a:extLst>
          </p:cNvPr>
          <p:cNvSpPr txBox="1"/>
          <p:nvPr/>
        </p:nvSpPr>
        <p:spPr>
          <a:xfrm>
            <a:off x="7331098" y="2983256"/>
            <a:ext cx="1508746" cy="738664"/>
          </a:xfrm>
          <a:prstGeom prst="rect">
            <a:avLst/>
          </a:prstGeom>
          <a:noFill/>
        </p:spPr>
        <p:txBody>
          <a:bodyPr wrap="none" rtlCol="0">
            <a:spAutoFit/>
          </a:bodyPr>
          <a:lstStyle/>
          <a:p>
            <a:r>
              <a:rPr lang="en-US" sz="1050" dirty="0">
                <a:latin typeface="Times New Roman" panose="02020603050405020304" pitchFamily="18" charset="0"/>
                <a:cs typeface="Times New Roman" panose="02020603050405020304" pitchFamily="18" charset="0"/>
              </a:rPr>
              <a:t>4  Each user save local </a:t>
            </a:r>
          </a:p>
          <a:p>
            <a:r>
              <a:rPr lang="en-US" sz="1050" dirty="0">
                <a:latin typeface="Times New Roman" panose="02020603050405020304" pitchFamily="18" charset="0"/>
                <a:cs typeface="Times New Roman" panose="02020603050405020304" pitchFamily="18" charset="0"/>
              </a:rPr>
              <a:t>anonymous</a:t>
            </a:r>
          </a:p>
          <a:p>
            <a:r>
              <a:rPr lang="en-US" sz="1050" dirty="0">
                <a:latin typeface="Times New Roman" panose="02020603050405020304" pitchFamily="18" charset="0"/>
                <a:cs typeface="Times New Roman" panose="02020603050405020304" pitchFamily="18" charset="0"/>
              </a:rPr>
              <a:t>Data about people </a:t>
            </a:r>
          </a:p>
          <a:p>
            <a:r>
              <a:rPr lang="en-US" sz="1050" dirty="0">
                <a:latin typeface="Times New Roman" panose="02020603050405020304" pitchFamily="18" charset="0"/>
                <a:cs typeface="Times New Roman" panose="02020603050405020304" pitchFamily="18" charset="0"/>
              </a:rPr>
              <a:t>whom they encountered.</a:t>
            </a:r>
          </a:p>
        </p:txBody>
      </p:sp>
      <p:sp>
        <p:nvSpPr>
          <p:cNvPr id="24" name="TextBox 23">
            <a:extLst>
              <a:ext uri="{FF2B5EF4-FFF2-40B4-BE49-F238E27FC236}">
                <a16:creationId xmlns:a16="http://schemas.microsoft.com/office/drawing/2014/main" id="{D0BC9893-25AD-A081-30BA-78BAF77D123C}"/>
              </a:ext>
            </a:extLst>
          </p:cNvPr>
          <p:cNvSpPr txBox="1"/>
          <p:nvPr/>
        </p:nvSpPr>
        <p:spPr>
          <a:xfrm>
            <a:off x="5003896" y="3416566"/>
            <a:ext cx="1694695" cy="577081"/>
          </a:xfrm>
          <a:prstGeom prst="rect">
            <a:avLst/>
          </a:prstGeom>
          <a:noFill/>
        </p:spPr>
        <p:txBody>
          <a:bodyPr wrap="none" rtlCol="0">
            <a:spAutoFit/>
          </a:bodyPr>
          <a:lstStyle/>
          <a:p>
            <a:r>
              <a:rPr lang="en-US" sz="1050" dirty="0">
                <a:latin typeface="Times New Roman" panose="02020603050405020304" pitchFamily="18" charset="0"/>
                <a:cs typeface="Times New Roman" panose="02020603050405020304" pitchFamily="18" charset="0"/>
              </a:rPr>
              <a:t>5  infected users will update</a:t>
            </a:r>
          </a:p>
          <a:p>
            <a:r>
              <a:rPr lang="en-US" sz="1050" dirty="0">
                <a:latin typeface="Times New Roman" panose="02020603050405020304" pitchFamily="18" charset="0"/>
                <a:cs typeface="Times New Roman" panose="02020603050405020304" pitchFamily="18" charset="0"/>
              </a:rPr>
              <a:t> their status as positive for </a:t>
            </a:r>
          </a:p>
          <a:p>
            <a:r>
              <a:rPr lang="en-US" sz="1050" dirty="0">
                <a:latin typeface="Times New Roman" panose="02020603050405020304" pitchFamily="18" charset="0"/>
                <a:cs typeface="Times New Roman" panose="02020603050405020304" pitchFamily="18" charset="0"/>
              </a:rPr>
              <a:t>covid-19 in the app</a:t>
            </a:r>
          </a:p>
        </p:txBody>
      </p:sp>
      <p:sp>
        <p:nvSpPr>
          <p:cNvPr id="25" name="TextBox 24">
            <a:extLst>
              <a:ext uri="{FF2B5EF4-FFF2-40B4-BE49-F238E27FC236}">
                <a16:creationId xmlns:a16="http://schemas.microsoft.com/office/drawing/2014/main" id="{D0AD46A5-4B97-1C0D-FA87-FEFF21EFACCF}"/>
              </a:ext>
            </a:extLst>
          </p:cNvPr>
          <p:cNvSpPr txBox="1"/>
          <p:nvPr/>
        </p:nvSpPr>
        <p:spPr>
          <a:xfrm>
            <a:off x="5423235" y="4602079"/>
            <a:ext cx="1563248" cy="507831"/>
          </a:xfrm>
          <a:prstGeom prst="rect">
            <a:avLst/>
          </a:prstGeom>
          <a:noFill/>
        </p:spPr>
        <p:txBody>
          <a:bodyPr wrap="none" rtlCol="0">
            <a:spAutoFit/>
          </a:bodyPr>
          <a:lstStyle/>
          <a:p>
            <a:r>
              <a:rPr lang="en-US" sz="900" dirty="0">
                <a:latin typeface="Times New Roman" panose="02020603050405020304" pitchFamily="18" charset="0"/>
                <a:cs typeface="Times New Roman" panose="02020603050405020304" pitchFamily="18" charset="0"/>
              </a:rPr>
              <a:t>Anonymous keys of infected </a:t>
            </a:r>
          </a:p>
          <a:p>
            <a:r>
              <a:rPr lang="en-US" sz="900" dirty="0">
                <a:latin typeface="Times New Roman" panose="02020603050405020304" pitchFamily="18" charset="0"/>
                <a:cs typeface="Times New Roman" panose="02020603050405020304" pitchFamily="18" charset="0"/>
              </a:rPr>
              <a:t>users are uploaded to</a:t>
            </a:r>
          </a:p>
          <a:p>
            <a:r>
              <a:rPr lang="en-US" sz="900" dirty="0">
                <a:latin typeface="Times New Roman" panose="02020603050405020304" pitchFamily="18" charset="0"/>
                <a:cs typeface="Times New Roman" panose="02020603050405020304" pitchFamily="18" charset="0"/>
              </a:rPr>
              <a:t> a centralized cloud database</a:t>
            </a:r>
          </a:p>
        </p:txBody>
      </p:sp>
      <p:sp>
        <p:nvSpPr>
          <p:cNvPr id="26" name="TextBox 25">
            <a:extLst>
              <a:ext uri="{FF2B5EF4-FFF2-40B4-BE49-F238E27FC236}">
                <a16:creationId xmlns:a16="http://schemas.microsoft.com/office/drawing/2014/main" id="{8A5F6B41-C549-9889-978E-485EFA1FAC97}"/>
              </a:ext>
            </a:extLst>
          </p:cNvPr>
          <p:cNvSpPr txBox="1"/>
          <p:nvPr/>
        </p:nvSpPr>
        <p:spPr>
          <a:xfrm>
            <a:off x="1995829" y="3568732"/>
            <a:ext cx="2521844" cy="507831"/>
          </a:xfrm>
          <a:prstGeom prst="rect">
            <a:avLst/>
          </a:prstGeom>
          <a:noFill/>
        </p:spPr>
        <p:txBody>
          <a:bodyPr wrap="none" rtlCol="0">
            <a:spAutoFit/>
          </a:bodyPr>
          <a:lstStyle/>
          <a:p>
            <a:r>
              <a:rPr lang="en-US" sz="900" dirty="0">
                <a:latin typeface="Times New Roman" panose="02020603050405020304" pitchFamily="18" charset="0"/>
                <a:cs typeface="Times New Roman" panose="02020603050405020304" pitchFamily="18" charset="0"/>
              </a:rPr>
              <a:t>6   The app regularly downloads the </a:t>
            </a:r>
          </a:p>
          <a:p>
            <a:r>
              <a:rPr lang="en-US" sz="900" dirty="0">
                <a:latin typeface="Times New Roman" panose="02020603050405020304" pitchFamily="18" charset="0"/>
                <a:cs typeface="Times New Roman" panose="02020603050405020304" pitchFamily="18" charset="0"/>
              </a:rPr>
              <a:t>database of infected users and  </a:t>
            </a:r>
          </a:p>
          <a:p>
            <a:r>
              <a:rPr lang="en-US" sz="900" dirty="0">
                <a:latin typeface="Times New Roman" panose="02020603050405020304" pitchFamily="18" charset="0"/>
                <a:cs typeface="Times New Roman" panose="02020603050405020304" pitchFamily="18" charset="0"/>
              </a:rPr>
              <a:t>crosscheck for matching keys in the local database</a:t>
            </a:r>
          </a:p>
        </p:txBody>
      </p:sp>
      <p:sp>
        <p:nvSpPr>
          <p:cNvPr id="27" name="TextBox 26">
            <a:extLst>
              <a:ext uri="{FF2B5EF4-FFF2-40B4-BE49-F238E27FC236}">
                <a16:creationId xmlns:a16="http://schemas.microsoft.com/office/drawing/2014/main" id="{772CCE12-4A86-E084-6749-96814F11A1B5}"/>
              </a:ext>
            </a:extLst>
          </p:cNvPr>
          <p:cNvSpPr txBox="1"/>
          <p:nvPr/>
        </p:nvSpPr>
        <p:spPr>
          <a:xfrm>
            <a:off x="-625" y="3522404"/>
            <a:ext cx="1588897" cy="507831"/>
          </a:xfrm>
          <a:prstGeom prst="rect">
            <a:avLst/>
          </a:prstGeom>
          <a:noFill/>
        </p:spPr>
        <p:txBody>
          <a:bodyPr wrap="none" rtlCol="0">
            <a:spAutoFit/>
          </a:bodyPr>
          <a:lstStyle/>
          <a:p>
            <a:pPr marL="171450" indent="-171450">
              <a:buAutoNum type="arabicPlain" startAt="7"/>
            </a:pPr>
            <a:r>
              <a:rPr lang="en-US" sz="900" dirty="0">
                <a:latin typeface="Times New Roman" panose="02020603050405020304" pitchFamily="18" charset="0"/>
                <a:cs typeface="Times New Roman" panose="02020603050405020304" pitchFamily="18" charset="0"/>
              </a:rPr>
              <a:t>If there is a matching </a:t>
            </a:r>
          </a:p>
          <a:p>
            <a:r>
              <a:rPr lang="en-US" sz="900" dirty="0">
                <a:latin typeface="Times New Roman" panose="02020603050405020304" pitchFamily="18" charset="0"/>
                <a:cs typeface="Times New Roman" panose="02020603050405020304" pitchFamily="18" charset="0"/>
              </a:rPr>
              <a:t>result in the local database, </a:t>
            </a:r>
          </a:p>
          <a:p>
            <a:r>
              <a:rPr lang="en-US" sz="900" dirty="0">
                <a:latin typeface="Times New Roman" panose="02020603050405020304" pitchFamily="18" charset="0"/>
                <a:cs typeface="Times New Roman" panose="02020603050405020304" pitchFamily="18" charset="0"/>
              </a:rPr>
              <a:t>user will receive a notification</a:t>
            </a:r>
          </a:p>
        </p:txBody>
      </p:sp>
      <p:pic>
        <p:nvPicPr>
          <p:cNvPr id="29" name="Graphic 28" descr="Database with solid fill">
            <a:extLst>
              <a:ext uri="{FF2B5EF4-FFF2-40B4-BE49-F238E27FC236}">
                <a16:creationId xmlns:a16="http://schemas.microsoft.com/office/drawing/2014/main" id="{ABD910DB-A784-F316-3991-0461FDC62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1877" y="4377833"/>
            <a:ext cx="500063" cy="484748"/>
          </a:xfrm>
          <a:prstGeom prst="rect">
            <a:avLst/>
          </a:prstGeom>
        </p:spPr>
      </p:pic>
      <p:pic>
        <p:nvPicPr>
          <p:cNvPr id="31" name="Graphic 30" descr="Cloud with solid fill">
            <a:extLst>
              <a:ext uri="{FF2B5EF4-FFF2-40B4-BE49-F238E27FC236}">
                <a16:creationId xmlns:a16="http://schemas.microsoft.com/office/drawing/2014/main" id="{791B65F8-5D84-ED1B-13F3-9FAD4CA64E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4445" y="4587140"/>
            <a:ext cx="500063" cy="484748"/>
          </a:xfrm>
          <a:prstGeom prst="rect">
            <a:avLst/>
          </a:prstGeom>
        </p:spPr>
      </p:pic>
      <p:pic>
        <p:nvPicPr>
          <p:cNvPr id="33" name="Graphic 32" descr="Germ with solid fill">
            <a:extLst>
              <a:ext uri="{FF2B5EF4-FFF2-40B4-BE49-F238E27FC236}">
                <a16:creationId xmlns:a16="http://schemas.microsoft.com/office/drawing/2014/main" id="{9ADB76AF-E553-6E17-FB6E-A92DA1C466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81134" y="4344928"/>
            <a:ext cx="467915" cy="286915"/>
          </a:xfrm>
          <a:prstGeom prst="rect">
            <a:avLst/>
          </a:prstGeom>
        </p:spPr>
      </p:pic>
      <p:pic>
        <p:nvPicPr>
          <p:cNvPr id="35" name="Graphic 34" descr="Smart Phone outline">
            <a:extLst>
              <a:ext uri="{FF2B5EF4-FFF2-40B4-BE49-F238E27FC236}">
                <a16:creationId xmlns:a16="http://schemas.microsoft.com/office/drawing/2014/main" id="{C5B9C531-C060-7F17-BEEA-D4ED7E4B10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926" y="4386088"/>
            <a:ext cx="685800" cy="685800"/>
          </a:xfrm>
          <a:prstGeom prst="rect">
            <a:avLst/>
          </a:prstGeom>
        </p:spPr>
      </p:pic>
      <p:pic>
        <p:nvPicPr>
          <p:cNvPr id="37" name="Graphic 36" descr="Old Key outline">
            <a:extLst>
              <a:ext uri="{FF2B5EF4-FFF2-40B4-BE49-F238E27FC236}">
                <a16:creationId xmlns:a16="http://schemas.microsoft.com/office/drawing/2014/main" id="{A01A730D-3ED9-51B7-B8CF-4444813CA6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81213" y="4591670"/>
            <a:ext cx="278657" cy="271325"/>
          </a:xfrm>
          <a:prstGeom prst="rect">
            <a:avLst/>
          </a:prstGeom>
        </p:spPr>
      </p:pic>
      <p:cxnSp>
        <p:nvCxnSpPr>
          <p:cNvPr id="41" name="Straight Arrow Connector 40">
            <a:extLst>
              <a:ext uri="{FF2B5EF4-FFF2-40B4-BE49-F238E27FC236}">
                <a16:creationId xmlns:a16="http://schemas.microsoft.com/office/drawing/2014/main" id="{AC0DDBE8-E701-DA47-F06B-CF552B99544C}"/>
              </a:ext>
            </a:extLst>
          </p:cNvPr>
          <p:cNvCxnSpPr/>
          <p:nvPr/>
        </p:nvCxnSpPr>
        <p:spPr>
          <a:xfrm flipH="1">
            <a:off x="3156436" y="4573128"/>
            <a:ext cx="349104" cy="222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Graphic 41" descr="Old Key outline">
            <a:extLst>
              <a:ext uri="{FF2B5EF4-FFF2-40B4-BE49-F238E27FC236}">
                <a16:creationId xmlns:a16="http://schemas.microsoft.com/office/drawing/2014/main" id="{51C7462B-CF3B-2E26-586C-E16C838B34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63422" y="4192847"/>
            <a:ext cx="278657" cy="271325"/>
          </a:xfrm>
          <a:prstGeom prst="rect">
            <a:avLst/>
          </a:prstGeom>
        </p:spPr>
      </p:pic>
      <p:pic>
        <p:nvPicPr>
          <p:cNvPr id="43" name="Graphic 42" descr="Smart Phone outline">
            <a:extLst>
              <a:ext uri="{FF2B5EF4-FFF2-40B4-BE49-F238E27FC236}">
                <a16:creationId xmlns:a16="http://schemas.microsoft.com/office/drawing/2014/main" id="{191A33C5-655B-D384-23D8-BE76EE76EC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8793" y="4116934"/>
            <a:ext cx="467915" cy="484748"/>
          </a:xfrm>
          <a:prstGeom prst="rect">
            <a:avLst/>
          </a:prstGeom>
        </p:spPr>
      </p:pic>
      <p:pic>
        <p:nvPicPr>
          <p:cNvPr id="45" name="Graphic 44" descr="Man with solid fill">
            <a:extLst>
              <a:ext uri="{FF2B5EF4-FFF2-40B4-BE49-F238E27FC236}">
                <a16:creationId xmlns:a16="http://schemas.microsoft.com/office/drawing/2014/main" id="{5706FBAC-E736-B2ED-4FA8-A4D8B5002B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19355" y="4057186"/>
            <a:ext cx="365081" cy="484748"/>
          </a:xfrm>
          <a:prstGeom prst="rect">
            <a:avLst/>
          </a:prstGeom>
        </p:spPr>
      </p:pic>
      <p:cxnSp>
        <p:nvCxnSpPr>
          <p:cNvPr id="49" name="Straight Arrow Connector 48">
            <a:extLst>
              <a:ext uri="{FF2B5EF4-FFF2-40B4-BE49-F238E27FC236}">
                <a16:creationId xmlns:a16="http://schemas.microsoft.com/office/drawing/2014/main" id="{494308F7-3204-9C25-1C4D-ACCC65307479}"/>
              </a:ext>
            </a:extLst>
          </p:cNvPr>
          <p:cNvCxnSpPr>
            <a:cxnSpLocks/>
          </p:cNvCxnSpPr>
          <p:nvPr/>
        </p:nvCxnSpPr>
        <p:spPr>
          <a:xfrm flipV="1">
            <a:off x="6026495" y="4278724"/>
            <a:ext cx="274378" cy="14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Graphic 52" descr="Old Key outline">
            <a:extLst>
              <a:ext uri="{FF2B5EF4-FFF2-40B4-BE49-F238E27FC236}">
                <a16:creationId xmlns:a16="http://schemas.microsoft.com/office/drawing/2014/main" id="{0032CB69-4BBB-E3DE-B448-4208852421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79487" y="4179265"/>
            <a:ext cx="306659" cy="213581"/>
          </a:xfrm>
          <a:prstGeom prst="rect">
            <a:avLst/>
          </a:prstGeom>
        </p:spPr>
      </p:pic>
      <p:pic>
        <p:nvPicPr>
          <p:cNvPr id="55" name="Graphic 54" descr="Database with solid fill">
            <a:extLst>
              <a:ext uri="{FF2B5EF4-FFF2-40B4-BE49-F238E27FC236}">
                <a16:creationId xmlns:a16="http://schemas.microsoft.com/office/drawing/2014/main" id="{BDB8A478-6DBD-3B49-0CB6-7D349C95A9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97063" y="4013167"/>
            <a:ext cx="306659" cy="417303"/>
          </a:xfrm>
          <a:prstGeom prst="rect">
            <a:avLst/>
          </a:prstGeom>
        </p:spPr>
      </p:pic>
      <p:pic>
        <p:nvPicPr>
          <p:cNvPr id="56" name="Graphic 55" descr="Cloud with solid fill">
            <a:extLst>
              <a:ext uri="{FF2B5EF4-FFF2-40B4-BE49-F238E27FC236}">
                <a16:creationId xmlns:a16="http://schemas.microsoft.com/office/drawing/2014/main" id="{F795FFCF-21D0-0EE0-3604-88240211BB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8983" y="4166282"/>
            <a:ext cx="382806" cy="335257"/>
          </a:xfrm>
          <a:prstGeom prst="rect">
            <a:avLst/>
          </a:prstGeom>
        </p:spPr>
      </p:pic>
      <p:pic>
        <p:nvPicPr>
          <p:cNvPr id="57" name="Graphic 56" descr="Smart Phone outline">
            <a:extLst>
              <a:ext uri="{FF2B5EF4-FFF2-40B4-BE49-F238E27FC236}">
                <a16:creationId xmlns:a16="http://schemas.microsoft.com/office/drawing/2014/main" id="{B3BB3D94-7A14-444C-F169-9D015DE837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4601" y="4198608"/>
            <a:ext cx="685800" cy="685800"/>
          </a:xfrm>
          <a:prstGeom prst="rect">
            <a:avLst/>
          </a:prstGeom>
        </p:spPr>
      </p:pic>
      <p:pic>
        <p:nvPicPr>
          <p:cNvPr id="59" name="Graphic 58" descr="Ringer with solid fill">
            <a:extLst>
              <a:ext uri="{FF2B5EF4-FFF2-40B4-BE49-F238E27FC236}">
                <a16:creationId xmlns:a16="http://schemas.microsoft.com/office/drawing/2014/main" id="{4C93E767-0A68-DBAC-E4EE-BD46563178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5107" y="4359308"/>
            <a:ext cx="515846" cy="371648"/>
          </a:xfrm>
          <a:prstGeom prst="rect">
            <a:avLst/>
          </a:prstGeom>
        </p:spPr>
      </p:pic>
      <p:pic>
        <p:nvPicPr>
          <p:cNvPr id="65" name="Graphic 64" descr="Speech outline">
            <a:extLst>
              <a:ext uri="{FF2B5EF4-FFF2-40B4-BE49-F238E27FC236}">
                <a16:creationId xmlns:a16="http://schemas.microsoft.com/office/drawing/2014/main" id="{4DF44C0B-A9A9-8AA1-8AE3-97AEF87A6D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2960" y="4257653"/>
            <a:ext cx="685800" cy="685800"/>
          </a:xfrm>
          <a:prstGeom prst="rect">
            <a:avLst/>
          </a:prstGeom>
        </p:spPr>
      </p:pic>
      <p:pic>
        <p:nvPicPr>
          <p:cNvPr id="66" name="Graphic 65" descr="Smart Phone outline">
            <a:extLst>
              <a:ext uri="{FF2B5EF4-FFF2-40B4-BE49-F238E27FC236}">
                <a16:creationId xmlns:a16="http://schemas.microsoft.com/office/drawing/2014/main" id="{BCCF1C94-FB89-3CAE-E6E5-ADBA93EEC7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08782" y="4198608"/>
            <a:ext cx="884352" cy="783871"/>
          </a:xfrm>
          <a:prstGeom prst="rect">
            <a:avLst/>
          </a:prstGeom>
        </p:spPr>
      </p:pic>
      <p:pic>
        <p:nvPicPr>
          <p:cNvPr id="67" name="Graphic 66" descr="Old Key outline">
            <a:extLst>
              <a:ext uri="{FF2B5EF4-FFF2-40B4-BE49-F238E27FC236}">
                <a16:creationId xmlns:a16="http://schemas.microsoft.com/office/drawing/2014/main" id="{11D48F80-7AD8-7807-7FF9-E41E6DE762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7965592" y="4318457"/>
            <a:ext cx="371231" cy="438912"/>
          </a:xfrm>
          <a:prstGeom prst="rect">
            <a:avLst/>
          </a:prstGeom>
        </p:spPr>
      </p:pic>
      <p:pic>
        <p:nvPicPr>
          <p:cNvPr id="68" name="Graphic 67" descr="Smart Phone outline">
            <a:extLst>
              <a:ext uri="{FF2B5EF4-FFF2-40B4-BE49-F238E27FC236}">
                <a16:creationId xmlns:a16="http://schemas.microsoft.com/office/drawing/2014/main" id="{B21375F5-580D-3486-A61A-95479DC071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1798" y="2119938"/>
            <a:ext cx="583913" cy="498812"/>
          </a:xfrm>
          <a:prstGeom prst="rect">
            <a:avLst/>
          </a:prstGeom>
        </p:spPr>
      </p:pic>
      <p:pic>
        <p:nvPicPr>
          <p:cNvPr id="69" name="Graphic 68" descr="Speech outline">
            <a:extLst>
              <a:ext uri="{FF2B5EF4-FFF2-40B4-BE49-F238E27FC236}">
                <a16:creationId xmlns:a16="http://schemas.microsoft.com/office/drawing/2014/main" id="{46E42874-C19C-E94F-D21E-08026D9EFA3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14984" y="2156299"/>
            <a:ext cx="504248" cy="395625"/>
          </a:xfrm>
          <a:prstGeom prst="rect">
            <a:avLst/>
          </a:prstGeom>
        </p:spPr>
      </p:pic>
      <p:pic>
        <p:nvPicPr>
          <p:cNvPr id="72" name="Graphic 71" descr="Ringer with solid fill">
            <a:extLst>
              <a:ext uri="{FF2B5EF4-FFF2-40B4-BE49-F238E27FC236}">
                <a16:creationId xmlns:a16="http://schemas.microsoft.com/office/drawing/2014/main" id="{1B6518FC-1922-04A7-70BF-A5BB9E2ABB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68356" y="2231754"/>
            <a:ext cx="407142" cy="200287"/>
          </a:xfrm>
          <a:prstGeom prst="rect">
            <a:avLst/>
          </a:prstGeom>
        </p:spPr>
      </p:pic>
      <p:pic>
        <p:nvPicPr>
          <p:cNvPr id="74" name="Graphic 73" descr="Man with solid fill">
            <a:extLst>
              <a:ext uri="{FF2B5EF4-FFF2-40B4-BE49-F238E27FC236}">
                <a16:creationId xmlns:a16="http://schemas.microsoft.com/office/drawing/2014/main" id="{713B0A78-7041-E368-86AD-6B457DDA61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8544" y="1580692"/>
            <a:ext cx="505131" cy="391655"/>
          </a:xfrm>
          <a:prstGeom prst="rect">
            <a:avLst/>
          </a:prstGeom>
        </p:spPr>
      </p:pic>
      <p:pic>
        <p:nvPicPr>
          <p:cNvPr id="76" name="Graphic 75" descr="Man outline">
            <a:extLst>
              <a:ext uri="{FF2B5EF4-FFF2-40B4-BE49-F238E27FC236}">
                <a16:creationId xmlns:a16="http://schemas.microsoft.com/office/drawing/2014/main" id="{5AE1AB49-3B3D-466B-BF0C-4F73C2A28A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30791" y="1241592"/>
            <a:ext cx="446484" cy="484749"/>
          </a:xfrm>
          <a:prstGeom prst="rect">
            <a:avLst/>
          </a:prstGeom>
        </p:spPr>
      </p:pic>
      <p:cxnSp>
        <p:nvCxnSpPr>
          <p:cNvPr id="80" name="Straight Arrow Connector 79">
            <a:extLst>
              <a:ext uri="{FF2B5EF4-FFF2-40B4-BE49-F238E27FC236}">
                <a16:creationId xmlns:a16="http://schemas.microsoft.com/office/drawing/2014/main" id="{54214870-3723-11C5-3E3C-99FFAF04E09B}"/>
              </a:ext>
            </a:extLst>
          </p:cNvPr>
          <p:cNvCxnSpPr/>
          <p:nvPr/>
        </p:nvCxnSpPr>
        <p:spPr>
          <a:xfrm flipV="1">
            <a:off x="6667595" y="1569771"/>
            <a:ext cx="377934" cy="2423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F1F68A9-C4B1-3E9D-6379-2853CC82F516}"/>
              </a:ext>
            </a:extLst>
          </p:cNvPr>
          <p:cNvSpPr txBox="1"/>
          <p:nvPr/>
        </p:nvSpPr>
        <p:spPr>
          <a:xfrm>
            <a:off x="6714984" y="1675978"/>
            <a:ext cx="333746" cy="253916"/>
          </a:xfrm>
          <a:prstGeom prst="rect">
            <a:avLst/>
          </a:prstGeom>
          <a:noFill/>
        </p:spPr>
        <p:txBody>
          <a:bodyPr wrap="none" rtlCol="0">
            <a:spAutoFit/>
          </a:bodyPr>
          <a:lstStyle/>
          <a:p>
            <a:r>
              <a:rPr lang="en-US" sz="1050" dirty="0">
                <a:latin typeface="Times New Roman" panose="02020603050405020304" pitchFamily="18" charset="0"/>
                <a:cs typeface="Times New Roman" panose="02020603050405020304" pitchFamily="18" charset="0"/>
              </a:rPr>
              <a:t>6ft</a:t>
            </a:r>
          </a:p>
        </p:txBody>
      </p:sp>
      <p:pic>
        <p:nvPicPr>
          <p:cNvPr id="82" name="Graphic 81" descr="Man with solid fill">
            <a:extLst>
              <a:ext uri="{FF2B5EF4-FFF2-40B4-BE49-F238E27FC236}">
                <a16:creationId xmlns:a16="http://schemas.microsoft.com/office/drawing/2014/main" id="{F16D0AB6-4FED-3299-311B-3E10E277A8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38603" y="1053387"/>
            <a:ext cx="287914" cy="370332"/>
          </a:xfrm>
          <a:prstGeom prst="rect">
            <a:avLst/>
          </a:prstGeom>
        </p:spPr>
      </p:pic>
      <p:pic>
        <p:nvPicPr>
          <p:cNvPr id="83" name="Graphic 82" descr="Man outline">
            <a:extLst>
              <a:ext uri="{FF2B5EF4-FFF2-40B4-BE49-F238E27FC236}">
                <a16:creationId xmlns:a16="http://schemas.microsoft.com/office/drawing/2014/main" id="{F5A03F69-FB03-FA4A-D005-6086DCDD2DA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96798" y="1512352"/>
            <a:ext cx="377225" cy="370332"/>
          </a:xfrm>
          <a:prstGeom prst="rect">
            <a:avLst/>
          </a:prstGeom>
        </p:spPr>
      </p:pic>
      <p:pic>
        <p:nvPicPr>
          <p:cNvPr id="84" name="Graphic 83" descr="Man with solid fill">
            <a:extLst>
              <a:ext uri="{FF2B5EF4-FFF2-40B4-BE49-F238E27FC236}">
                <a16:creationId xmlns:a16="http://schemas.microsoft.com/office/drawing/2014/main" id="{EBD7E14A-9994-BE71-1AB5-25554EAFF4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617" y="2236213"/>
            <a:ext cx="581968" cy="761747"/>
          </a:xfrm>
          <a:prstGeom prst="rect">
            <a:avLst/>
          </a:prstGeom>
        </p:spPr>
      </p:pic>
      <p:pic>
        <p:nvPicPr>
          <p:cNvPr id="86" name="Graphic 85" descr="Man with solid fill">
            <a:extLst>
              <a:ext uri="{FF2B5EF4-FFF2-40B4-BE49-F238E27FC236}">
                <a16:creationId xmlns:a16="http://schemas.microsoft.com/office/drawing/2014/main" id="{B888C004-3722-0946-71F5-D24FBC7A6B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8326" y="2261846"/>
            <a:ext cx="546110" cy="688622"/>
          </a:xfrm>
          <a:prstGeom prst="rect">
            <a:avLst/>
          </a:prstGeom>
        </p:spPr>
      </p:pic>
      <p:pic>
        <p:nvPicPr>
          <p:cNvPr id="87" name="Graphic 86" descr="Man outline">
            <a:extLst>
              <a:ext uri="{FF2B5EF4-FFF2-40B4-BE49-F238E27FC236}">
                <a16:creationId xmlns:a16="http://schemas.microsoft.com/office/drawing/2014/main" id="{9DF09D2D-366E-FC77-CADD-52BA2B10A6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5817" y="2232699"/>
            <a:ext cx="553712" cy="781996"/>
          </a:xfrm>
          <a:prstGeom prst="rect">
            <a:avLst/>
          </a:prstGeom>
        </p:spPr>
      </p:pic>
      <p:pic>
        <p:nvPicPr>
          <p:cNvPr id="88" name="Graphic 87" descr="Man outline">
            <a:extLst>
              <a:ext uri="{FF2B5EF4-FFF2-40B4-BE49-F238E27FC236}">
                <a16:creationId xmlns:a16="http://schemas.microsoft.com/office/drawing/2014/main" id="{FE6C983E-95F1-96EA-B358-53D2EED384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881148" y="2193325"/>
            <a:ext cx="520555" cy="804635"/>
          </a:xfrm>
          <a:prstGeom prst="rect">
            <a:avLst/>
          </a:prstGeom>
        </p:spPr>
      </p:pic>
      <p:pic>
        <p:nvPicPr>
          <p:cNvPr id="89" name="Graphic 88" descr="Man outline">
            <a:extLst>
              <a:ext uri="{FF2B5EF4-FFF2-40B4-BE49-F238E27FC236}">
                <a16:creationId xmlns:a16="http://schemas.microsoft.com/office/drawing/2014/main" id="{320198E0-9BC6-7EBE-B162-0540C3F512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1467" y="2203000"/>
            <a:ext cx="607259" cy="766233"/>
          </a:xfrm>
          <a:prstGeom prst="rect">
            <a:avLst/>
          </a:prstGeom>
        </p:spPr>
      </p:pic>
      <p:pic>
        <p:nvPicPr>
          <p:cNvPr id="91" name="Graphic 90" descr="Man outline">
            <a:extLst>
              <a:ext uri="{FF2B5EF4-FFF2-40B4-BE49-F238E27FC236}">
                <a16:creationId xmlns:a16="http://schemas.microsoft.com/office/drawing/2014/main" id="{3FDF8F97-814E-00D5-8884-CEAB00CF5C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00344" y="2222389"/>
            <a:ext cx="546110" cy="746843"/>
          </a:xfrm>
          <a:prstGeom prst="rect">
            <a:avLst/>
          </a:prstGeom>
        </p:spPr>
      </p:pic>
      <p:pic>
        <p:nvPicPr>
          <p:cNvPr id="92" name="Graphic 91" descr="Man outline">
            <a:extLst>
              <a:ext uri="{FF2B5EF4-FFF2-40B4-BE49-F238E27FC236}">
                <a16:creationId xmlns:a16="http://schemas.microsoft.com/office/drawing/2014/main" id="{76A14093-596C-F1D3-BB33-E3D3037719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51928" y="2260161"/>
            <a:ext cx="522154" cy="684309"/>
          </a:xfrm>
          <a:prstGeom prst="rect">
            <a:avLst/>
          </a:prstGeom>
        </p:spPr>
      </p:pic>
      <p:sp>
        <p:nvSpPr>
          <p:cNvPr id="97" name="Donut 96">
            <a:extLst>
              <a:ext uri="{FF2B5EF4-FFF2-40B4-BE49-F238E27FC236}">
                <a16:creationId xmlns:a16="http://schemas.microsoft.com/office/drawing/2014/main" id="{51FA7F45-0312-ADAB-9184-23FA9EF0660B}"/>
              </a:ext>
            </a:extLst>
          </p:cNvPr>
          <p:cNvSpPr/>
          <p:nvPr/>
        </p:nvSpPr>
        <p:spPr>
          <a:xfrm>
            <a:off x="5145328" y="2175004"/>
            <a:ext cx="583913" cy="839691"/>
          </a:xfrm>
          <a:prstGeom prst="donut">
            <a:avLst>
              <a:gd name="adj" fmla="val 31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Times New Roman" panose="02020603050405020304" pitchFamily="18" charset="0"/>
              <a:cs typeface="Times New Roman" panose="02020603050405020304" pitchFamily="18" charset="0"/>
            </a:endParaRPr>
          </a:p>
        </p:txBody>
      </p:sp>
      <p:sp>
        <p:nvSpPr>
          <p:cNvPr id="98" name="TextBox 97">
            <a:extLst>
              <a:ext uri="{FF2B5EF4-FFF2-40B4-BE49-F238E27FC236}">
                <a16:creationId xmlns:a16="http://schemas.microsoft.com/office/drawing/2014/main" id="{30FEBF9E-29B1-C31A-D578-2E7374742DBC}"/>
              </a:ext>
            </a:extLst>
          </p:cNvPr>
          <p:cNvSpPr txBox="1"/>
          <p:nvPr/>
        </p:nvSpPr>
        <p:spPr>
          <a:xfrm>
            <a:off x="4944507" y="1918183"/>
            <a:ext cx="918841" cy="230832"/>
          </a:xfrm>
          <a:prstGeom prst="rect">
            <a:avLst/>
          </a:prstGeom>
          <a:noFill/>
        </p:spPr>
        <p:txBody>
          <a:bodyPr wrap="none" rtlCol="0">
            <a:spAutoFit/>
          </a:bodyPr>
          <a:lstStyle/>
          <a:p>
            <a:r>
              <a:rPr lang="en-US" sz="900" b="1" dirty="0">
                <a:latin typeface="Times New Roman" panose="02020603050405020304" pitchFamily="18" charset="0"/>
                <a:cs typeface="Times New Roman" panose="02020603050405020304" pitchFamily="18" charset="0"/>
              </a:rPr>
              <a:t>Tested positive</a:t>
            </a:r>
          </a:p>
        </p:txBody>
      </p:sp>
      <p:sp>
        <p:nvSpPr>
          <p:cNvPr id="103" name="Oval 102">
            <a:extLst>
              <a:ext uri="{FF2B5EF4-FFF2-40B4-BE49-F238E27FC236}">
                <a16:creationId xmlns:a16="http://schemas.microsoft.com/office/drawing/2014/main" id="{B7125907-22DD-06D8-8672-CBE0474A889B}"/>
              </a:ext>
            </a:extLst>
          </p:cNvPr>
          <p:cNvSpPr/>
          <p:nvPr/>
        </p:nvSpPr>
        <p:spPr>
          <a:xfrm>
            <a:off x="4214237" y="782977"/>
            <a:ext cx="1198985" cy="1081568"/>
          </a:xfrm>
          <a:prstGeom prst="ellipse">
            <a:avLst/>
          </a:prstGeom>
          <a:solidFill>
            <a:srgbClr val="FFB578"/>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b="1">
              <a:ln w="22225">
                <a:solidFill>
                  <a:srgbClr val="FFB578"/>
                </a:solidFill>
                <a:prstDash val="solid"/>
              </a:ln>
              <a:solidFill>
                <a:srgbClr val="FFB578"/>
              </a:solidFill>
              <a:latin typeface="Times New Roman" panose="02020603050405020304" pitchFamily="18" charset="0"/>
              <a:cs typeface="Times New Roman" panose="02020603050405020304" pitchFamily="18" charset="0"/>
            </a:endParaRPr>
          </a:p>
        </p:txBody>
      </p:sp>
      <p:pic>
        <p:nvPicPr>
          <p:cNvPr id="104" name="Graphic 103" descr="Man outline">
            <a:extLst>
              <a:ext uri="{FF2B5EF4-FFF2-40B4-BE49-F238E27FC236}">
                <a16:creationId xmlns:a16="http://schemas.microsoft.com/office/drawing/2014/main" id="{8CE9C3A5-6BFD-1D76-BB50-897B8A73F95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98073" y="1373392"/>
            <a:ext cx="295005" cy="324126"/>
          </a:xfrm>
          <a:prstGeom prst="rect">
            <a:avLst/>
          </a:prstGeom>
        </p:spPr>
      </p:pic>
      <p:pic>
        <p:nvPicPr>
          <p:cNvPr id="105" name="Graphic 104" descr="Man outline">
            <a:extLst>
              <a:ext uri="{FF2B5EF4-FFF2-40B4-BE49-F238E27FC236}">
                <a16:creationId xmlns:a16="http://schemas.microsoft.com/office/drawing/2014/main" id="{66E26227-6F22-D2F8-D957-6F6FA89F3E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54963" y="1169253"/>
            <a:ext cx="295005" cy="324126"/>
          </a:xfrm>
          <a:prstGeom prst="rect">
            <a:avLst/>
          </a:prstGeom>
        </p:spPr>
      </p:pic>
      <p:pic>
        <p:nvPicPr>
          <p:cNvPr id="106" name="Graphic 105" descr="Man with solid fill">
            <a:extLst>
              <a:ext uri="{FF2B5EF4-FFF2-40B4-BE49-F238E27FC236}">
                <a16:creationId xmlns:a16="http://schemas.microsoft.com/office/drawing/2014/main" id="{E347EC42-190D-74C8-9D52-7D79220C21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84063" y="891324"/>
            <a:ext cx="282275" cy="324127"/>
          </a:xfrm>
          <a:prstGeom prst="rect">
            <a:avLst/>
          </a:prstGeom>
        </p:spPr>
      </p:pic>
      <p:pic>
        <p:nvPicPr>
          <p:cNvPr id="107" name="Graphic 106" descr="Smart Phone outline">
            <a:extLst>
              <a:ext uri="{FF2B5EF4-FFF2-40B4-BE49-F238E27FC236}">
                <a16:creationId xmlns:a16="http://schemas.microsoft.com/office/drawing/2014/main" id="{B4145AC2-F01B-8A78-990E-6D9E27B34F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2607" y="1436727"/>
            <a:ext cx="277907" cy="271533"/>
          </a:xfrm>
          <a:prstGeom prst="rect">
            <a:avLst/>
          </a:prstGeom>
        </p:spPr>
      </p:pic>
      <p:pic>
        <p:nvPicPr>
          <p:cNvPr id="108" name="Graphic 107" descr="Smart Phone outline">
            <a:extLst>
              <a:ext uri="{FF2B5EF4-FFF2-40B4-BE49-F238E27FC236}">
                <a16:creationId xmlns:a16="http://schemas.microsoft.com/office/drawing/2014/main" id="{0BFA2550-8FEE-E34B-52EC-E24FBCB898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6114" y="1256549"/>
            <a:ext cx="277907" cy="271533"/>
          </a:xfrm>
          <a:prstGeom prst="rect">
            <a:avLst/>
          </a:prstGeom>
        </p:spPr>
      </p:pic>
      <p:pic>
        <p:nvPicPr>
          <p:cNvPr id="109" name="Graphic 108" descr="Smart Phone outline">
            <a:extLst>
              <a:ext uri="{FF2B5EF4-FFF2-40B4-BE49-F238E27FC236}">
                <a16:creationId xmlns:a16="http://schemas.microsoft.com/office/drawing/2014/main" id="{4ACD3B14-FFE1-C60C-0719-79AC73CC0B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31069" y="880163"/>
            <a:ext cx="277907" cy="271533"/>
          </a:xfrm>
          <a:prstGeom prst="rect">
            <a:avLst/>
          </a:prstGeom>
        </p:spPr>
      </p:pic>
      <p:pic>
        <p:nvPicPr>
          <p:cNvPr id="115" name="Graphic 114" descr="Old Key outline">
            <a:extLst>
              <a:ext uri="{FF2B5EF4-FFF2-40B4-BE49-F238E27FC236}">
                <a16:creationId xmlns:a16="http://schemas.microsoft.com/office/drawing/2014/main" id="{6D6A8360-EF07-C5BF-2A2E-762C2FDD23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08696" y="1516187"/>
            <a:ext cx="181143" cy="118097"/>
          </a:xfrm>
          <a:prstGeom prst="rect">
            <a:avLst/>
          </a:prstGeom>
        </p:spPr>
      </p:pic>
      <p:pic>
        <p:nvPicPr>
          <p:cNvPr id="116" name="Graphic 115" descr="Old Key outline">
            <a:extLst>
              <a:ext uri="{FF2B5EF4-FFF2-40B4-BE49-F238E27FC236}">
                <a16:creationId xmlns:a16="http://schemas.microsoft.com/office/drawing/2014/main" id="{C1486352-68CF-14EE-932E-E7C4424DBA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41560" y="1323115"/>
            <a:ext cx="181143" cy="118097"/>
          </a:xfrm>
          <a:prstGeom prst="rect">
            <a:avLst/>
          </a:prstGeom>
        </p:spPr>
      </p:pic>
      <p:pic>
        <p:nvPicPr>
          <p:cNvPr id="117" name="Graphic 116" descr="Old Key outline">
            <a:extLst>
              <a:ext uri="{FF2B5EF4-FFF2-40B4-BE49-F238E27FC236}">
                <a16:creationId xmlns:a16="http://schemas.microsoft.com/office/drawing/2014/main" id="{E8D1FF70-7BB1-12E2-D4EE-764E198EB5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4082" y="935658"/>
            <a:ext cx="181143" cy="118097"/>
          </a:xfrm>
          <a:prstGeom prst="rect">
            <a:avLst/>
          </a:prstGeom>
        </p:spPr>
      </p:pic>
      <p:sp>
        <p:nvSpPr>
          <p:cNvPr id="120" name="TextBox 119">
            <a:extLst>
              <a:ext uri="{FF2B5EF4-FFF2-40B4-BE49-F238E27FC236}">
                <a16:creationId xmlns:a16="http://schemas.microsoft.com/office/drawing/2014/main" id="{6ED6FDF8-3335-CAB6-452F-D70D329ED35E}"/>
              </a:ext>
            </a:extLst>
          </p:cNvPr>
          <p:cNvSpPr txBox="1"/>
          <p:nvPr/>
        </p:nvSpPr>
        <p:spPr>
          <a:xfrm>
            <a:off x="4572001" y="3313958"/>
            <a:ext cx="600062" cy="253916"/>
          </a:xfrm>
          <a:prstGeom prst="rect">
            <a:avLst/>
          </a:prstGeom>
          <a:noFill/>
        </p:spPr>
        <p:txBody>
          <a:bodyPr wrap="square" rtlCol="0">
            <a:spAutoFit/>
          </a:bodyPr>
          <a:lstStyle/>
          <a:p>
            <a:endParaRPr lang="en-US" sz="1050" dirty="0">
              <a:latin typeface="Times New Roman" panose="02020603050405020304" pitchFamily="18" charset="0"/>
              <a:cs typeface="Times New Roman" panose="02020603050405020304" pitchFamily="18" charset="0"/>
            </a:endParaRPr>
          </a:p>
        </p:txBody>
      </p:sp>
      <p:pic>
        <p:nvPicPr>
          <p:cNvPr id="5" name="Graphic 4" descr="Wi-Fi outline">
            <a:extLst>
              <a:ext uri="{FF2B5EF4-FFF2-40B4-BE49-F238E27FC236}">
                <a16:creationId xmlns:a16="http://schemas.microsoft.com/office/drawing/2014/main" id="{E16E7AC4-B78A-3377-EB81-B750741B1C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5146913">
            <a:off x="4867882" y="843174"/>
            <a:ext cx="305666" cy="286745"/>
          </a:xfrm>
          <a:prstGeom prst="rect">
            <a:avLst/>
          </a:prstGeom>
        </p:spPr>
      </p:pic>
      <p:pic>
        <p:nvPicPr>
          <p:cNvPr id="6" name="Graphic 5" descr="Wi-Fi outline">
            <a:extLst>
              <a:ext uri="{FF2B5EF4-FFF2-40B4-BE49-F238E27FC236}">
                <a16:creationId xmlns:a16="http://schemas.microsoft.com/office/drawing/2014/main" id="{0779ABEC-992A-C287-407E-913DE49E61A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5146913">
            <a:off x="4583095" y="1441777"/>
            <a:ext cx="305666" cy="286745"/>
          </a:xfrm>
          <a:prstGeom prst="rect">
            <a:avLst/>
          </a:prstGeom>
        </p:spPr>
      </p:pic>
      <p:pic>
        <p:nvPicPr>
          <p:cNvPr id="8" name="Graphic 7" descr="Wi-Fi outline">
            <a:extLst>
              <a:ext uri="{FF2B5EF4-FFF2-40B4-BE49-F238E27FC236}">
                <a16:creationId xmlns:a16="http://schemas.microsoft.com/office/drawing/2014/main" id="{0AAAA0F6-6691-9BF0-3F9E-8329764685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200000">
            <a:off x="4712173" y="1219199"/>
            <a:ext cx="325929" cy="325929"/>
          </a:xfrm>
          <a:prstGeom prst="rect">
            <a:avLst/>
          </a:prstGeom>
        </p:spPr>
      </p:pic>
      <p:cxnSp>
        <p:nvCxnSpPr>
          <p:cNvPr id="3" name="Straight Arrow Connector 2">
            <a:extLst>
              <a:ext uri="{FF2B5EF4-FFF2-40B4-BE49-F238E27FC236}">
                <a16:creationId xmlns:a16="http://schemas.microsoft.com/office/drawing/2014/main" id="{2D7500AF-372E-A6F2-F076-A0A91BE9F93C}"/>
              </a:ext>
            </a:extLst>
          </p:cNvPr>
          <p:cNvCxnSpPr>
            <a:cxnSpLocks/>
            <a:stCxn id="84" idx="3"/>
            <a:endCxn id="87" idx="1"/>
          </p:cNvCxnSpPr>
          <p:nvPr/>
        </p:nvCxnSpPr>
        <p:spPr>
          <a:xfrm>
            <a:off x="640585" y="2617087"/>
            <a:ext cx="435233" cy="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DAB422-393C-BBD7-12B3-C46BA670E5E1}"/>
              </a:ext>
            </a:extLst>
          </p:cNvPr>
          <p:cNvCxnSpPr>
            <a:cxnSpLocks/>
          </p:cNvCxnSpPr>
          <p:nvPr/>
        </p:nvCxnSpPr>
        <p:spPr>
          <a:xfrm>
            <a:off x="1554607" y="2617086"/>
            <a:ext cx="428249" cy="1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BDB385-D0B5-01B5-6751-489A65DAA56D}"/>
              </a:ext>
            </a:extLst>
          </p:cNvPr>
          <p:cNvCxnSpPr>
            <a:cxnSpLocks/>
          </p:cNvCxnSpPr>
          <p:nvPr/>
        </p:nvCxnSpPr>
        <p:spPr>
          <a:xfrm>
            <a:off x="2314122" y="2636310"/>
            <a:ext cx="428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A43E9C-59D2-C4FF-1496-FF001B208415}"/>
              </a:ext>
            </a:extLst>
          </p:cNvPr>
          <p:cNvCxnSpPr>
            <a:cxnSpLocks/>
          </p:cNvCxnSpPr>
          <p:nvPr/>
        </p:nvCxnSpPr>
        <p:spPr>
          <a:xfrm>
            <a:off x="3151420" y="2653501"/>
            <a:ext cx="423677" cy="11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D9F7A8-7EE6-C5E2-9779-C849C5D94190}"/>
              </a:ext>
            </a:extLst>
          </p:cNvPr>
          <p:cNvCxnSpPr>
            <a:cxnSpLocks/>
          </p:cNvCxnSpPr>
          <p:nvPr/>
        </p:nvCxnSpPr>
        <p:spPr>
          <a:xfrm flipV="1">
            <a:off x="3956647" y="2636310"/>
            <a:ext cx="390953" cy="1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A3945A9-FD90-EF3F-9DB4-5DF7BF5FD2A0}"/>
              </a:ext>
            </a:extLst>
          </p:cNvPr>
          <p:cNvCxnSpPr>
            <a:cxnSpLocks/>
          </p:cNvCxnSpPr>
          <p:nvPr/>
        </p:nvCxnSpPr>
        <p:spPr>
          <a:xfrm>
            <a:off x="4662067" y="2622521"/>
            <a:ext cx="392897" cy="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triped Right Arrow 1">
            <a:extLst>
              <a:ext uri="{FF2B5EF4-FFF2-40B4-BE49-F238E27FC236}">
                <a16:creationId xmlns:a16="http://schemas.microsoft.com/office/drawing/2014/main" id="{803F9879-04EB-EE27-F4E8-3E0147363420}"/>
              </a:ext>
            </a:extLst>
          </p:cNvPr>
          <p:cNvSpPr/>
          <p:nvPr/>
        </p:nvSpPr>
        <p:spPr>
          <a:xfrm>
            <a:off x="1642311" y="1323116"/>
            <a:ext cx="629545" cy="50277"/>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solidFill>
                <a:schemeClr val="tx1"/>
              </a:solidFill>
              <a:latin typeface="Times New Roman" panose="02020603050405020304" pitchFamily="18" charset="0"/>
              <a:cs typeface="Times New Roman" panose="02020603050405020304" pitchFamily="18" charset="0"/>
            </a:endParaRPr>
          </a:p>
        </p:txBody>
      </p:sp>
      <p:sp>
        <p:nvSpPr>
          <p:cNvPr id="4" name="Striped Right Arrow 3">
            <a:extLst>
              <a:ext uri="{FF2B5EF4-FFF2-40B4-BE49-F238E27FC236}">
                <a16:creationId xmlns:a16="http://schemas.microsoft.com/office/drawing/2014/main" id="{E9760539-1824-AA73-582F-17A0B117849D}"/>
              </a:ext>
            </a:extLst>
          </p:cNvPr>
          <p:cNvSpPr/>
          <p:nvPr/>
        </p:nvSpPr>
        <p:spPr>
          <a:xfrm flipV="1">
            <a:off x="5439690" y="1120090"/>
            <a:ext cx="287915" cy="58841"/>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solidFill>
                <a:schemeClr val="tx1"/>
              </a:solidFill>
              <a:latin typeface="Times New Roman" panose="02020603050405020304" pitchFamily="18" charset="0"/>
              <a:cs typeface="Times New Roman" panose="02020603050405020304" pitchFamily="18" charset="0"/>
            </a:endParaRPr>
          </a:p>
        </p:txBody>
      </p:sp>
      <p:sp>
        <p:nvSpPr>
          <p:cNvPr id="7" name="Striped Right Arrow 6">
            <a:extLst>
              <a:ext uri="{FF2B5EF4-FFF2-40B4-BE49-F238E27FC236}">
                <a16:creationId xmlns:a16="http://schemas.microsoft.com/office/drawing/2014/main" id="{8ADED8A0-9D8F-DC63-1B0D-51B738439D40}"/>
              </a:ext>
            </a:extLst>
          </p:cNvPr>
          <p:cNvSpPr/>
          <p:nvPr/>
        </p:nvSpPr>
        <p:spPr>
          <a:xfrm rot="5400000" flipV="1">
            <a:off x="7852063" y="2838560"/>
            <a:ext cx="227057" cy="34289"/>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solidFill>
                <a:schemeClr val="tx1"/>
              </a:solidFill>
              <a:latin typeface="Times New Roman" panose="02020603050405020304" pitchFamily="18" charset="0"/>
              <a:cs typeface="Times New Roman" panose="02020603050405020304" pitchFamily="18" charset="0"/>
            </a:endParaRPr>
          </a:p>
        </p:txBody>
      </p:sp>
      <p:sp>
        <p:nvSpPr>
          <p:cNvPr id="9" name="Striped Right Arrow 8">
            <a:extLst>
              <a:ext uri="{FF2B5EF4-FFF2-40B4-BE49-F238E27FC236}">
                <a16:creationId xmlns:a16="http://schemas.microsoft.com/office/drawing/2014/main" id="{16865515-3D5A-0222-FD50-FA6932806EFB}"/>
              </a:ext>
            </a:extLst>
          </p:cNvPr>
          <p:cNvSpPr/>
          <p:nvPr/>
        </p:nvSpPr>
        <p:spPr>
          <a:xfrm rot="10800000">
            <a:off x="6900079" y="3481867"/>
            <a:ext cx="338156" cy="34289"/>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solidFill>
                <a:schemeClr val="tx1"/>
              </a:solidFill>
              <a:latin typeface="Times New Roman" panose="02020603050405020304" pitchFamily="18" charset="0"/>
              <a:cs typeface="Times New Roman" panose="02020603050405020304" pitchFamily="18" charset="0"/>
            </a:endParaRPr>
          </a:p>
        </p:txBody>
      </p:sp>
      <p:sp>
        <p:nvSpPr>
          <p:cNvPr id="10" name="Striped Right Arrow 9">
            <a:extLst>
              <a:ext uri="{FF2B5EF4-FFF2-40B4-BE49-F238E27FC236}">
                <a16:creationId xmlns:a16="http://schemas.microsoft.com/office/drawing/2014/main" id="{C680C132-0CDC-C785-8020-339BBFA19381}"/>
              </a:ext>
            </a:extLst>
          </p:cNvPr>
          <p:cNvSpPr/>
          <p:nvPr/>
        </p:nvSpPr>
        <p:spPr>
          <a:xfrm rot="10800000">
            <a:off x="4290092" y="3650470"/>
            <a:ext cx="563816" cy="34289"/>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solidFill>
                <a:schemeClr val="tx1"/>
              </a:solidFill>
              <a:latin typeface="Times New Roman" panose="02020603050405020304" pitchFamily="18" charset="0"/>
              <a:cs typeface="Times New Roman" panose="02020603050405020304" pitchFamily="18" charset="0"/>
            </a:endParaRPr>
          </a:p>
        </p:txBody>
      </p:sp>
      <p:sp>
        <p:nvSpPr>
          <p:cNvPr id="11" name="Striped Right Arrow 10">
            <a:extLst>
              <a:ext uri="{FF2B5EF4-FFF2-40B4-BE49-F238E27FC236}">
                <a16:creationId xmlns:a16="http://schemas.microsoft.com/office/drawing/2014/main" id="{741F1B7E-1BCD-23E1-B08A-4A684A6DAA34}"/>
              </a:ext>
            </a:extLst>
          </p:cNvPr>
          <p:cNvSpPr/>
          <p:nvPr/>
        </p:nvSpPr>
        <p:spPr>
          <a:xfrm rot="10800000">
            <a:off x="1484049" y="3639899"/>
            <a:ext cx="428250" cy="34289"/>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solidFill>
                <a:schemeClr val="tx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25F2143-7B32-34EA-7B6F-F82961F2D758}"/>
              </a:ext>
            </a:extLst>
          </p:cNvPr>
          <p:cNvSpPr txBox="1"/>
          <p:nvPr/>
        </p:nvSpPr>
        <p:spPr>
          <a:xfrm>
            <a:off x="142548" y="102656"/>
            <a:ext cx="4572000" cy="338554"/>
          </a:xfrm>
          <a:prstGeom prst="rect">
            <a:avLst/>
          </a:prstGeom>
          <a:noFill/>
        </p:spPr>
        <p:txBody>
          <a:bodyPr wrap="square">
            <a:spAutoFit/>
          </a:bodyPr>
          <a:lstStyle/>
          <a:p>
            <a:r>
              <a:rPr lang="en-US" sz="1600" b="1" dirty="0">
                <a:solidFill>
                  <a:schemeClr val="tx1"/>
                </a:solidFill>
                <a:latin typeface="Times New Roman" panose="02020603050405020304" pitchFamily="18" charset="0"/>
                <a:cs typeface="Times New Roman" panose="02020603050405020304" pitchFamily="18" charset="0"/>
              </a:rPr>
              <a:t>CONCEPTUAL ARCHITECTURE DIAGRAM</a:t>
            </a:r>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93131A87-92DD-01BB-1D9B-B5DC4D3DC9D3}"/>
              </a:ext>
            </a:extLst>
          </p:cNvPr>
          <p:cNvPicPr>
            <a:picLocks noChangeAspect="1"/>
          </p:cNvPicPr>
          <p:nvPr/>
        </p:nvPicPr>
        <p:blipFill>
          <a:blip r:embed="rId22"/>
          <a:stretch>
            <a:fillRect/>
          </a:stretch>
        </p:blipFill>
        <p:spPr>
          <a:xfrm>
            <a:off x="7467455" y="8908"/>
            <a:ext cx="1676545" cy="754445"/>
          </a:xfrm>
          <a:prstGeom prst="rect">
            <a:avLst/>
          </a:prstGeom>
        </p:spPr>
      </p:pic>
    </p:spTree>
    <p:extLst>
      <p:ext uri="{BB962C8B-B14F-4D97-AF65-F5344CB8AC3E}">
        <p14:creationId xmlns:p14="http://schemas.microsoft.com/office/powerpoint/2010/main" val="1889028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3" name="Picture 2">
            <a:extLst>
              <a:ext uri="{FF2B5EF4-FFF2-40B4-BE49-F238E27FC236}">
                <a16:creationId xmlns:a16="http://schemas.microsoft.com/office/drawing/2014/main" id="{DC90DB87-22AB-74A7-3B98-21D50DB033BC}"/>
              </a:ext>
            </a:extLst>
          </p:cNvPr>
          <p:cNvPicPr>
            <a:picLocks noChangeAspect="1"/>
          </p:cNvPicPr>
          <p:nvPr/>
        </p:nvPicPr>
        <p:blipFill>
          <a:blip r:embed="rId3"/>
          <a:stretch>
            <a:fillRect/>
          </a:stretch>
        </p:blipFill>
        <p:spPr>
          <a:xfrm>
            <a:off x="7467455" y="0"/>
            <a:ext cx="1676545" cy="754445"/>
          </a:xfrm>
          <a:prstGeom prst="rect">
            <a:avLst/>
          </a:prstGeom>
        </p:spPr>
      </p:pic>
      <p:sp>
        <p:nvSpPr>
          <p:cNvPr id="9" name="TextBox 8">
            <a:extLst>
              <a:ext uri="{FF2B5EF4-FFF2-40B4-BE49-F238E27FC236}">
                <a16:creationId xmlns:a16="http://schemas.microsoft.com/office/drawing/2014/main" id="{45746C23-3ECC-7462-F877-0D739D0C7652}"/>
              </a:ext>
            </a:extLst>
          </p:cNvPr>
          <p:cNvSpPr txBox="1"/>
          <p:nvPr/>
        </p:nvSpPr>
        <p:spPr>
          <a:xfrm>
            <a:off x="254000" y="377222"/>
            <a:ext cx="784098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SEQUENCE ARCHITECTURE DIAGRAM</a:t>
            </a:r>
            <a:endParaRPr lang="en-IN" sz="2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F75C22A-E47F-C8E7-8212-32662B03F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59582"/>
            <a:ext cx="9144000" cy="41829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952"/>
        <p:cNvGrpSpPr/>
        <p:nvPr/>
      </p:nvGrpSpPr>
      <p:grpSpPr>
        <a:xfrm>
          <a:off x="0" y="0"/>
          <a:ext cx="0" cy="0"/>
          <a:chOff x="0" y="0"/>
          <a:chExt cx="0" cy="0"/>
        </a:xfrm>
      </p:grpSpPr>
      <p:pic>
        <p:nvPicPr>
          <p:cNvPr id="3" name="Picture 2">
            <a:extLst>
              <a:ext uri="{FF2B5EF4-FFF2-40B4-BE49-F238E27FC236}">
                <a16:creationId xmlns:a16="http://schemas.microsoft.com/office/drawing/2014/main" id="{3864DE05-D4A6-9C27-1A26-599DE50AB146}"/>
              </a:ext>
            </a:extLst>
          </p:cNvPr>
          <p:cNvPicPr>
            <a:picLocks noChangeAspect="1"/>
          </p:cNvPicPr>
          <p:nvPr/>
        </p:nvPicPr>
        <p:blipFill>
          <a:blip r:embed="rId3"/>
          <a:stretch>
            <a:fillRect/>
          </a:stretch>
        </p:blipFill>
        <p:spPr>
          <a:xfrm>
            <a:off x="7467453" y="0"/>
            <a:ext cx="1676545" cy="754445"/>
          </a:xfrm>
          <a:prstGeom prst="rect">
            <a:avLst/>
          </a:prstGeom>
        </p:spPr>
      </p:pic>
      <p:sp>
        <p:nvSpPr>
          <p:cNvPr id="8" name="Text Placeholder 4">
            <a:extLst>
              <a:ext uri="{FF2B5EF4-FFF2-40B4-BE49-F238E27FC236}">
                <a16:creationId xmlns:a16="http://schemas.microsoft.com/office/drawing/2014/main" id="{D46EA02F-1421-6938-9CF9-627D0350FFDF}"/>
              </a:ext>
            </a:extLst>
          </p:cNvPr>
          <p:cNvSpPr txBox="1">
            <a:spLocks/>
          </p:cNvSpPr>
          <p:nvPr/>
        </p:nvSpPr>
        <p:spPr>
          <a:xfrm>
            <a:off x="576064" y="178381"/>
            <a:ext cx="4900176"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latin typeface="Times New Roman" panose="02020603050405020304" pitchFamily="18" charset="0"/>
                <a:cs typeface="Times New Roman" panose="02020603050405020304" pitchFamily="18" charset="0"/>
              </a:rPr>
              <a:t>PRODUCT  BACKLOG</a:t>
            </a:r>
            <a:endParaRPr lang="en-IN" sz="3200" b="1" dirty="0">
              <a:latin typeface="Times New Roman" panose="02020603050405020304" pitchFamily="18" charset="0"/>
              <a:cs typeface="Times New Roman" panose="02020603050405020304" pitchFamily="18" charset="0"/>
            </a:endParaRPr>
          </a:p>
        </p:txBody>
      </p:sp>
      <p:pic>
        <p:nvPicPr>
          <p:cNvPr id="9" name="Picture 18" descr="Product Backlog Images – Browse 2,026 Stock Photos, Vectors, and Video |  Adobe Stock">
            <a:extLst>
              <a:ext uri="{FF2B5EF4-FFF2-40B4-BE49-F238E27FC236}">
                <a16:creationId xmlns:a16="http://schemas.microsoft.com/office/drawing/2014/main" id="{0DE37AD1-2DD7-1C7A-1784-9E55AE207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54444"/>
            <a:ext cx="9143998" cy="4389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6" name="TextBox 5">
            <a:extLst>
              <a:ext uri="{FF2B5EF4-FFF2-40B4-BE49-F238E27FC236}">
                <a16:creationId xmlns:a16="http://schemas.microsoft.com/office/drawing/2014/main" id="{60B16B7F-1F00-ECB7-93E2-37FB311F0AAD}"/>
              </a:ext>
            </a:extLst>
          </p:cNvPr>
          <p:cNvSpPr txBox="1"/>
          <p:nvPr/>
        </p:nvSpPr>
        <p:spPr bwMode="auto">
          <a:xfrm>
            <a:off x="1611630" y="1171366"/>
            <a:ext cx="8429625" cy="280076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sz="4400" b="1" spc="-80" dirty="0">
                <a:latin typeface="Times New Roman" panose="02020603050405020304" pitchFamily="18" charset="0"/>
                <a:cs typeface="Times New Roman" panose="02020603050405020304" pitchFamily="18" charset="0"/>
              </a:rPr>
              <a:t>Computer</a:t>
            </a:r>
            <a:r>
              <a:rPr lang="en-US" sz="4400" b="1" spc="-250" dirty="0">
                <a:latin typeface="Times New Roman" panose="02020603050405020304" pitchFamily="18" charset="0"/>
                <a:cs typeface="Times New Roman" panose="02020603050405020304" pitchFamily="18" charset="0"/>
              </a:rPr>
              <a:t> </a:t>
            </a:r>
            <a:r>
              <a:rPr lang="en-US" sz="4400" b="1" spc="-85" dirty="0">
                <a:latin typeface="Times New Roman" panose="02020603050405020304" pitchFamily="18" charset="0"/>
                <a:cs typeface="Times New Roman" panose="02020603050405020304" pitchFamily="18" charset="0"/>
              </a:rPr>
              <a:t>Science</a:t>
            </a:r>
            <a:r>
              <a:rPr lang="en-US" sz="4400" b="1" spc="-245" dirty="0">
                <a:latin typeface="Times New Roman" panose="02020603050405020304" pitchFamily="18" charset="0"/>
                <a:cs typeface="Times New Roman" panose="02020603050405020304" pitchFamily="18" charset="0"/>
              </a:rPr>
              <a:t> </a:t>
            </a:r>
            <a:r>
              <a:rPr lang="en-US" sz="4400" b="1" spc="-114" dirty="0">
                <a:latin typeface="Times New Roman" panose="02020603050405020304" pitchFamily="18" charset="0"/>
                <a:cs typeface="Times New Roman" panose="02020603050405020304" pitchFamily="18" charset="0"/>
              </a:rPr>
              <a:t>Project</a:t>
            </a:r>
            <a:r>
              <a:rPr lang="en-US" sz="4400" b="1" spc="-245" dirty="0">
                <a:latin typeface="Times New Roman" panose="02020603050405020304" pitchFamily="18" charset="0"/>
                <a:cs typeface="Times New Roman" panose="02020603050405020304" pitchFamily="18" charset="0"/>
              </a:rPr>
              <a:t> </a:t>
            </a:r>
            <a:r>
              <a:rPr lang="en-US" sz="4400" b="1" spc="-935" dirty="0">
                <a:latin typeface="Times New Roman" panose="02020603050405020304" pitchFamily="18" charset="0"/>
                <a:cs typeface="Times New Roman" panose="02020603050405020304" pitchFamily="18" charset="0"/>
              </a:rPr>
              <a:t>I</a:t>
            </a:r>
            <a:endParaRPr lang="en-US" sz="4400" b="1" dirty="0">
              <a:latin typeface="Times New Roman" panose="02020603050405020304" pitchFamily="18" charset="0"/>
              <a:cs typeface="Times New Roman" panose="02020603050405020304" pitchFamily="18" charset="0"/>
            </a:endParaRPr>
          </a:p>
          <a:p>
            <a:pPr>
              <a:defRPr/>
            </a:pPr>
            <a:r>
              <a:rPr lang="en-US" altLang="ko-KR" sz="4400" b="1" dirty="0">
                <a:latin typeface="Times New Roman" panose="02020603050405020304" pitchFamily="18" charset="0"/>
                <a:cs typeface="Times New Roman" panose="02020603050405020304" pitchFamily="18" charset="0"/>
              </a:rPr>
              <a:t>            CS 691</a:t>
            </a:r>
          </a:p>
          <a:p>
            <a:pPr>
              <a:defRPr/>
            </a:pPr>
            <a:r>
              <a:rPr lang="en-US" altLang="ko-KR" sz="4400" b="1" dirty="0">
                <a:latin typeface="Times New Roman" panose="02020603050405020304" pitchFamily="18" charset="0"/>
                <a:cs typeface="Times New Roman" panose="02020603050405020304" pitchFamily="18" charset="0"/>
              </a:rPr>
              <a:t>Team Name: Technocrats</a:t>
            </a:r>
          </a:p>
          <a:p>
            <a:pPr>
              <a:defRPr/>
            </a:pPr>
            <a:r>
              <a:rPr lang="en-US" altLang="ko-KR" sz="4400" b="1" dirty="0">
                <a:latin typeface="Times New Roman" panose="02020603050405020304" pitchFamily="18" charset="0"/>
                <a:cs typeface="Times New Roman" panose="02020603050405020304" pitchFamily="18" charset="0"/>
              </a:rPr>
              <a:t>            Team 1</a:t>
            </a:r>
          </a:p>
        </p:txBody>
      </p:sp>
      <p:pic>
        <p:nvPicPr>
          <p:cNvPr id="8" name="Picture 7">
            <a:extLst>
              <a:ext uri="{FF2B5EF4-FFF2-40B4-BE49-F238E27FC236}">
                <a16:creationId xmlns:a16="http://schemas.microsoft.com/office/drawing/2014/main" id="{F84B1838-CDED-1F03-B5DD-FA2438280454}"/>
              </a:ext>
            </a:extLst>
          </p:cNvPr>
          <p:cNvPicPr>
            <a:picLocks noChangeAspect="1"/>
          </p:cNvPicPr>
          <p:nvPr/>
        </p:nvPicPr>
        <p:blipFill>
          <a:blip r:embed="rId3"/>
          <a:stretch>
            <a:fillRect/>
          </a:stretch>
        </p:blipFill>
        <p:spPr>
          <a:xfrm>
            <a:off x="7467455" y="0"/>
            <a:ext cx="1676545" cy="75444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960"/>
        <p:cNvGrpSpPr/>
        <p:nvPr/>
      </p:nvGrpSpPr>
      <p:grpSpPr>
        <a:xfrm>
          <a:off x="0" y="0"/>
          <a:ext cx="0" cy="0"/>
          <a:chOff x="0" y="0"/>
          <a:chExt cx="0" cy="0"/>
        </a:xfrm>
      </p:grpSpPr>
      <p:sp>
        <p:nvSpPr>
          <p:cNvPr id="961" name="Google Shape;961;p113"/>
          <p:cNvSpPr txBox="1">
            <a:spLocks noGrp="1"/>
          </p:cNvSpPr>
          <p:nvPr>
            <p:ph type="ctrTitle" idx="4294967295"/>
          </p:nvPr>
        </p:nvSpPr>
        <p:spPr>
          <a:xfrm flipH="1">
            <a:off x="5470525" y="461963"/>
            <a:ext cx="3673475" cy="130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COMPETITIVE ADVANTAGE</a:t>
            </a:r>
            <a:endParaRPr/>
          </a:p>
        </p:txBody>
      </p:sp>
      <p:pic>
        <p:nvPicPr>
          <p:cNvPr id="3" name="Picture 2">
            <a:extLst>
              <a:ext uri="{FF2B5EF4-FFF2-40B4-BE49-F238E27FC236}">
                <a16:creationId xmlns:a16="http://schemas.microsoft.com/office/drawing/2014/main" id="{70A6A87A-E9A1-B410-F3B2-ABF13917E0A1}"/>
              </a:ext>
            </a:extLst>
          </p:cNvPr>
          <p:cNvPicPr>
            <a:picLocks noChangeAspect="1"/>
          </p:cNvPicPr>
          <p:nvPr/>
        </p:nvPicPr>
        <p:blipFill>
          <a:blip r:embed="rId3"/>
          <a:stretch>
            <a:fillRect/>
          </a:stretch>
        </p:blipFill>
        <p:spPr>
          <a:xfrm>
            <a:off x="7467455" y="-1435"/>
            <a:ext cx="1676545" cy="754445"/>
          </a:xfrm>
          <a:prstGeom prst="rect">
            <a:avLst/>
          </a:prstGeom>
        </p:spPr>
      </p:pic>
      <p:sp>
        <p:nvSpPr>
          <p:cNvPr id="12" name="Text Placeholder 4">
            <a:extLst>
              <a:ext uri="{FF2B5EF4-FFF2-40B4-BE49-F238E27FC236}">
                <a16:creationId xmlns:a16="http://schemas.microsoft.com/office/drawing/2014/main" id="{BF0C3B5F-D2DE-8710-A7A6-8BE050226175}"/>
              </a:ext>
            </a:extLst>
          </p:cNvPr>
          <p:cNvSpPr txBox="1">
            <a:spLocks/>
          </p:cNvSpPr>
          <p:nvPr/>
        </p:nvSpPr>
        <p:spPr>
          <a:xfrm>
            <a:off x="355600" y="87755"/>
            <a:ext cx="3995936"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Times New Roman" panose="02020603050405020304" pitchFamily="18" charset="0"/>
                <a:cs typeface="Times New Roman" panose="02020603050405020304" pitchFamily="18" charset="0"/>
              </a:rPr>
              <a:t>PRODUCT  BACKLOG</a:t>
            </a:r>
            <a:endParaRPr lang="en-IN" sz="2400"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8E1856BF-08EB-0B50-D4E1-E0E5BC6DCF98}"/>
              </a:ext>
            </a:extLst>
          </p:cNvPr>
          <p:cNvGraphicFramePr>
            <a:graphicFrameLocks noGrp="1"/>
          </p:cNvGraphicFramePr>
          <p:nvPr>
            <p:extLst>
              <p:ext uri="{D42A27DB-BD31-4B8C-83A1-F6EECF244321}">
                <p14:modId xmlns:p14="http://schemas.microsoft.com/office/powerpoint/2010/main" val="742863922"/>
              </p:ext>
            </p:extLst>
          </p:nvPr>
        </p:nvGraphicFramePr>
        <p:xfrm>
          <a:off x="238715" y="749275"/>
          <a:ext cx="8666569" cy="4395403"/>
        </p:xfrm>
        <a:graphic>
          <a:graphicData uri="http://schemas.openxmlformats.org/drawingml/2006/table">
            <a:tbl>
              <a:tblPr firstRow="1" firstCol="1" bandRow="1">
                <a:tableStyleId>{94C5BFD8-F33A-4F4C-8C2C-6B0394D45C57}</a:tableStyleId>
              </a:tblPr>
              <a:tblGrid>
                <a:gridCol w="799992">
                  <a:extLst>
                    <a:ext uri="{9D8B030D-6E8A-4147-A177-3AD203B41FA5}">
                      <a16:colId xmlns:a16="http://schemas.microsoft.com/office/drawing/2014/main" val="2454047798"/>
                    </a:ext>
                  </a:extLst>
                </a:gridCol>
                <a:gridCol w="6799923">
                  <a:extLst>
                    <a:ext uri="{9D8B030D-6E8A-4147-A177-3AD203B41FA5}">
                      <a16:colId xmlns:a16="http://schemas.microsoft.com/office/drawing/2014/main" val="3965243809"/>
                    </a:ext>
                  </a:extLst>
                </a:gridCol>
                <a:gridCol w="1066654">
                  <a:extLst>
                    <a:ext uri="{9D8B030D-6E8A-4147-A177-3AD203B41FA5}">
                      <a16:colId xmlns:a16="http://schemas.microsoft.com/office/drawing/2014/main" val="4093904536"/>
                    </a:ext>
                  </a:extLst>
                </a:gridCol>
              </a:tblGrid>
              <a:tr h="286217">
                <a:tc>
                  <a:txBody>
                    <a:bodyPr/>
                    <a:lstStyle/>
                    <a:p>
                      <a:pPr marL="0" marR="0" indent="203835" algn="l">
                        <a:lnSpc>
                          <a:spcPct val="107000"/>
                        </a:lnSpc>
                        <a:spcBef>
                          <a:spcPts val="0"/>
                        </a:spcBef>
                        <a:spcAft>
                          <a:spcPts val="800"/>
                        </a:spcAft>
                      </a:pPr>
                      <a:r>
                        <a:rPr lang="en-IN" sz="1400" b="1" kern="100" dirty="0">
                          <a:effectLst/>
                          <a:latin typeface="Times New Roman" panose="02020603050405020304" pitchFamily="18" charset="0"/>
                          <a:cs typeface="Times New Roman" panose="02020603050405020304" pitchFamily="18" charset="0"/>
                        </a:rPr>
                        <a:t>ID</a:t>
                      </a:r>
                      <a:endPar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tc>
                  <a:txBody>
                    <a:bodyPr/>
                    <a:lstStyle/>
                    <a:p>
                      <a:pPr marL="0" marR="0" indent="203835" algn="l">
                        <a:lnSpc>
                          <a:spcPct val="107000"/>
                        </a:lnSpc>
                        <a:spcBef>
                          <a:spcPts val="0"/>
                        </a:spcBef>
                        <a:spcAft>
                          <a:spcPts val="800"/>
                        </a:spcAft>
                      </a:pPr>
                      <a:r>
                        <a:rPr lang="en-IN" sz="1400" b="1" kern="100" dirty="0">
                          <a:effectLst/>
                          <a:latin typeface="Times New Roman" panose="02020603050405020304" pitchFamily="18" charset="0"/>
                          <a:cs typeface="Times New Roman" panose="02020603050405020304" pitchFamily="18" charset="0"/>
                        </a:rPr>
                        <a:t>Summary</a:t>
                      </a:r>
                      <a:endPar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tc>
                  <a:txBody>
                    <a:bodyPr/>
                    <a:lstStyle/>
                    <a:p>
                      <a:pPr marL="0" marR="0" algn="l">
                        <a:lnSpc>
                          <a:spcPct val="107000"/>
                        </a:lnSpc>
                        <a:spcBef>
                          <a:spcPts val="0"/>
                        </a:spcBef>
                        <a:spcAft>
                          <a:spcPts val="800"/>
                        </a:spcAft>
                      </a:pPr>
                      <a:r>
                        <a:rPr lang="en-IN" sz="1400" b="1" kern="100" dirty="0">
                          <a:effectLst/>
                          <a:latin typeface="Times New Roman" panose="02020603050405020304" pitchFamily="18" charset="0"/>
                          <a:cs typeface="Times New Roman" panose="02020603050405020304" pitchFamily="18" charset="0"/>
                        </a:rPr>
                        <a:t>Status</a:t>
                      </a:r>
                      <a:endPar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extLst>
                  <a:ext uri="{0D108BD9-81ED-4DB2-BD59-A6C34878D82A}">
                    <a16:rowId xmlns:a16="http://schemas.microsoft.com/office/drawing/2014/main" val="1298650688"/>
                  </a:ext>
                </a:extLst>
              </a:tr>
              <a:tr h="230337">
                <a:tc>
                  <a:txBody>
                    <a:bodyPr/>
                    <a:lstStyle/>
                    <a:p>
                      <a:pPr marL="0" marR="0" algn="l">
                        <a:lnSpc>
                          <a:spcPct val="107000"/>
                        </a:lnSpc>
                        <a:spcBef>
                          <a:spcPts val="1200"/>
                        </a:spcBef>
                        <a:spcAft>
                          <a:spcPts val="800"/>
                        </a:spcAft>
                      </a:pPr>
                      <a:r>
                        <a:rPr lang="en-IN" sz="1400" kern="100" dirty="0">
                          <a:effectLst/>
                          <a:latin typeface="Times New Roman" panose="02020603050405020304" pitchFamily="18" charset="0"/>
                          <a:cs typeface="Times New Roman" panose="02020603050405020304" pitchFamily="18" charset="0"/>
                        </a:rPr>
                        <a:t>Cov-1</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To gather all the requirements for the project.</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just">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2681438931"/>
                  </a:ext>
                </a:extLst>
              </a:tr>
              <a:tr h="230337">
                <a:tc>
                  <a:txBody>
                    <a:bodyPr/>
                    <a:lstStyle/>
                    <a:p>
                      <a:pPr marL="0" marR="0" algn="l">
                        <a:lnSpc>
                          <a:spcPct val="107000"/>
                        </a:lnSpc>
                        <a:spcBef>
                          <a:spcPts val="1200"/>
                        </a:spcBef>
                        <a:spcAft>
                          <a:spcPts val="800"/>
                        </a:spcAft>
                      </a:pPr>
                      <a:r>
                        <a:rPr lang="en-IN" sz="1400" kern="100" dirty="0">
                          <a:effectLst/>
                          <a:latin typeface="Times New Roman" panose="02020603050405020304" pitchFamily="18" charset="0"/>
                          <a:cs typeface="Times New Roman" panose="02020603050405020304" pitchFamily="18" charset="0"/>
                        </a:rPr>
                        <a:t>Cov-2</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As a team we should have team work agreement with all rules and regulations.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just">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1917022081"/>
                  </a:ext>
                </a:extLst>
              </a:tr>
              <a:tr h="398264">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Cov-3</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As a team we should divide roles and responsibilities among ourselves to develop the project.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2044464837"/>
                  </a:ext>
                </a:extLst>
              </a:tr>
              <a:tr h="408966">
                <a:tc>
                  <a:txBody>
                    <a:bodyPr/>
                    <a:lstStyle/>
                    <a:p>
                      <a:pPr marL="0" marR="0" algn="just">
                        <a:lnSpc>
                          <a:spcPct val="107000"/>
                        </a:lnSpc>
                        <a:spcBef>
                          <a:spcPts val="1200"/>
                        </a:spcBef>
                        <a:spcAft>
                          <a:spcPts val="800"/>
                        </a:spcAft>
                      </a:pPr>
                      <a:r>
                        <a:rPr lang="en-IN" sz="1400" kern="100">
                          <a:effectLst/>
                          <a:latin typeface="Times New Roman" panose="02020603050405020304" pitchFamily="18" charset="0"/>
                          <a:cs typeface="Times New Roman" panose="02020603050405020304" pitchFamily="18" charset="0"/>
                        </a:rPr>
                        <a:t>Cov-4</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1200"/>
                        </a:spcBef>
                        <a:spcAft>
                          <a:spcPts val="800"/>
                        </a:spcAft>
                      </a:pPr>
                      <a:r>
                        <a:rPr lang="en-IN" sz="1400" kern="100">
                          <a:effectLst/>
                          <a:latin typeface="Times New Roman" panose="02020603050405020304" pitchFamily="18" charset="0"/>
                          <a:cs typeface="Times New Roman" panose="02020603050405020304" pitchFamily="18" charset="0"/>
                        </a:rPr>
                        <a:t>As a team we should develop required technical and functional knowledge required to complete the project.</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2821401533"/>
                  </a:ext>
                </a:extLst>
              </a:tr>
              <a:tr h="398264">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Cov-5</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As a team we should plan the product requirements and development plan for the project.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3320875416"/>
                  </a:ext>
                </a:extLst>
              </a:tr>
              <a:tr h="515646">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Cov-6</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US" sz="1400" kern="1800" spc="-10" dirty="0">
                          <a:effectLst/>
                          <a:latin typeface="Times New Roman" panose="02020603050405020304" pitchFamily="18" charset="0"/>
                          <a:cs typeface="Times New Roman" panose="02020603050405020304" pitchFamily="18" charset="0"/>
                        </a:rPr>
                        <a:t>As a user I should have a </a:t>
                      </a:r>
                      <a:r>
                        <a:rPr lang="en-US" sz="1400" kern="1800" spc="-10" dirty="0" err="1">
                          <a:effectLst/>
                          <a:latin typeface="Times New Roman" panose="02020603050405020304" pitchFamily="18" charset="0"/>
                          <a:cs typeface="Times New Roman" panose="02020603050405020304" pitchFamily="18" charset="0"/>
                        </a:rPr>
                        <a:t>Apk</a:t>
                      </a:r>
                      <a:r>
                        <a:rPr lang="en-US" sz="1400" kern="1800" spc="-10" dirty="0">
                          <a:effectLst/>
                          <a:latin typeface="Times New Roman" panose="02020603050405020304" pitchFamily="18" charset="0"/>
                          <a:cs typeface="Times New Roman" panose="02020603050405020304" pitchFamily="18" charset="0"/>
                        </a:rPr>
                        <a:t> file which can be installed in mobile with basic functionalities.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757574085"/>
                  </a:ext>
                </a:extLst>
              </a:tr>
              <a:tr h="444093">
                <a:tc>
                  <a:txBody>
                    <a:bodyPr/>
                    <a:lstStyle/>
                    <a:p>
                      <a:pPr marL="0" marR="0" algn="just">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Cov-7</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US" sz="1400" kern="100" spc="-10" dirty="0">
                          <a:effectLst/>
                          <a:latin typeface="Times New Roman" panose="02020603050405020304" pitchFamily="18" charset="0"/>
                          <a:cs typeface="Times New Roman" panose="02020603050405020304" pitchFamily="18" charset="0"/>
                        </a:rPr>
                        <a:t>As a user I should be able to see the welcome page for Application.</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878739581"/>
                  </a:ext>
                </a:extLst>
              </a:tr>
              <a:tr h="587610">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Cov-8</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US" sz="1400" kern="100" spc="-10" dirty="0">
                          <a:effectLst/>
                          <a:latin typeface="Times New Roman" panose="02020603050405020304" pitchFamily="18" charset="0"/>
                          <a:cs typeface="Times New Roman" panose="02020603050405020304" pitchFamily="18" charset="0"/>
                        </a:rPr>
                        <a:t>As a user I should be able to see the Knowledge page after welcome page , which has information of how application works.</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1140849550"/>
                  </a:ext>
                </a:extLst>
              </a:tr>
              <a:tr h="587610">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Cov-9</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US" sz="1400" kern="100" spc="-10" dirty="0">
                          <a:effectLst/>
                          <a:latin typeface="Times New Roman" panose="02020603050405020304" pitchFamily="18" charset="0"/>
                          <a:cs typeface="Times New Roman" panose="02020603050405020304" pitchFamily="18" charset="0"/>
                        </a:rPr>
                        <a:t>As a user I should be able to give all the required permissions to application to access the required data in mobile.</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1863316274"/>
                  </a:ext>
                </a:extLst>
              </a:tr>
              <a:tr h="275763">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Cov-10</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US" sz="1400" kern="100" spc="-10" dirty="0">
                          <a:effectLst/>
                          <a:latin typeface="Times New Roman" panose="02020603050405020304" pitchFamily="18" charset="0"/>
                          <a:cs typeface="Times New Roman" panose="02020603050405020304" pitchFamily="18" charset="0"/>
                        </a:rPr>
                        <a:t>As a user I should be able to reset the permissions for application anytime.</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63174562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1"/>
                                        </p:tgtEl>
                                        <p:attrNameLst>
                                          <p:attrName>style.visibility</p:attrName>
                                        </p:attrNameLst>
                                      </p:cBhvr>
                                      <p:to>
                                        <p:strVal val="visible"/>
                                      </p:to>
                                    </p:set>
                                    <p:anim calcmode="lin" valueType="num">
                                      <p:cBhvr additive="base">
                                        <p:cTn id="7" dur="1000"/>
                                        <p:tgtEl>
                                          <p:spTgt spid="9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969"/>
        <p:cNvGrpSpPr/>
        <p:nvPr/>
      </p:nvGrpSpPr>
      <p:grpSpPr>
        <a:xfrm>
          <a:off x="0" y="0"/>
          <a:ext cx="0" cy="0"/>
          <a:chOff x="0" y="0"/>
          <a:chExt cx="0" cy="0"/>
        </a:xfrm>
      </p:grpSpPr>
      <p:sp>
        <p:nvSpPr>
          <p:cNvPr id="970" name="Google Shape;970;p114"/>
          <p:cNvSpPr txBox="1">
            <a:spLocks noGrp="1"/>
          </p:cNvSpPr>
          <p:nvPr>
            <p:ph type="ctrTitle" idx="4294967295"/>
          </p:nvPr>
        </p:nvSpPr>
        <p:spPr>
          <a:xfrm flipH="1">
            <a:off x="0" y="1931988"/>
            <a:ext cx="2874963" cy="12969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COMPETITIVE ADVANTAGE</a:t>
            </a:r>
            <a:endParaRPr dirty="0"/>
          </a:p>
        </p:txBody>
      </p:sp>
      <p:sp>
        <p:nvSpPr>
          <p:cNvPr id="971" name="Google Shape;971;p114"/>
          <p:cNvSpPr txBox="1">
            <a:spLocks noGrp="1"/>
          </p:cNvSpPr>
          <p:nvPr>
            <p:ph type="subTitle" idx="4294967295"/>
          </p:nvPr>
        </p:nvSpPr>
        <p:spPr>
          <a:xfrm>
            <a:off x="5902325" y="1497013"/>
            <a:ext cx="3241675" cy="796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a:t>
            </a:r>
            <a:endParaRPr/>
          </a:p>
        </p:txBody>
      </p:sp>
      <p:sp>
        <p:nvSpPr>
          <p:cNvPr id="972" name="Google Shape;972;p114"/>
          <p:cNvSpPr txBox="1">
            <a:spLocks noGrp="1"/>
          </p:cNvSpPr>
          <p:nvPr>
            <p:ph type="subTitle" idx="4294967295"/>
          </p:nvPr>
        </p:nvSpPr>
        <p:spPr>
          <a:xfrm>
            <a:off x="5902325" y="3792538"/>
            <a:ext cx="3241675" cy="7985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Venus has a beautiful name and is the second planet from the Sun. It’s terribly hot—even hotter than Mercury</a:t>
            </a:r>
            <a:endParaRPr dirty="0"/>
          </a:p>
        </p:txBody>
      </p:sp>
      <p:sp>
        <p:nvSpPr>
          <p:cNvPr id="973" name="Google Shape;973;p114"/>
          <p:cNvSpPr txBox="1">
            <a:spLocks noGrp="1"/>
          </p:cNvSpPr>
          <p:nvPr>
            <p:ph type="ctrTitle" idx="4294967295"/>
          </p:nvPr>
        </p:nvSpPr>
        <p:spPr>
          <a:xfrm>
            <a:off x="5902325" y="1336675"/>
            <a:ext cx="3241675" cy="2651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974" name="Google Shape;974;p114"/>
          <p:cNvSpPr txBox="1">
            <a:spLocks noGrp="1"/>
          </p:cNvSpPr>
          <p:nvPr>
            <p:ph type="ctrTitle" idx="4294967295"/>
          </p:nvPr>
        </p:nvSpPr>
        <p:spPr>
          <a:xfrm>
            <a:off x="5902325" y="3627438"/>
            <a:ext cx="3241675" cy="2651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US</a:t>
            </a:r>
            <a:endParaRPr/>
          </a:p>
        </p:txBody>
      </p:sp>
      <p:grpSp>
        <p:nvGrpSpPr>
          <p:cNvPr id="975" name="Google Shape;975;p114"/>
          <p:cNvGrpSpPr/>
          <p:nvPr/>
        </p:nvGrpSpPr>
        <p:grpSpPr>
          <a:xfrm>
            <a:off x="6281009" y="757639"/>
            <a:ext cx="366269" cy="359907"/>
            <a:chOff x="-60988625" y="2310475"/>
            <a:chExt cx="316650" cy="311150"/>
          </a:xfrm>
        </p:grpSpPr>
        <p:sp>
          <p:nvSpPr>
            <p:cNvPr id="976" name="Google Shape;976;p114"/>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14"/>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14"/>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14"/>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14"/>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14"/>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114"/>
          <p:cNvGrpSpPr/>
          <p:nvPr/>
        </p:nvGrpSpPr>
        <p:grpSpPr>
          <a:xfrm>
            <a:off x="6251249" y="3027492"/>
            <a:ext cx="420796" cy="371887"/>
            <a:chOff x="-3137650" y="2787000"/>
            <a:chExt cx="291450" cy="257575"/>
          </a:xfrm>
        </p:grpSpPr>
        <p:sp>
          <p:nvSpPr>
            <p:cNvPr id="983" name="Google Shape;983;p114"/>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14"/>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14"/>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14"/>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14"/>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14"/>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14"/>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14"/>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C285728-5CF3-FDA7-6497-CA392C0CE9B4}"/>
              </a:ext>
            </a:extLst>
          </p:cNvPr>
          <p:cNvPicPr>
            <a:picLocks noChangeAspect="1"/>
          </p:cNvPicPr>
          <p:nvPr/>
        </p:nvPicPr>
        <p:blipFill>
          <a:blip r:embed="rId3"/>
          <a:stretch>
            <a:fillRect/>
          </a:stretch>
        </p:blipFill>
        <p:spPr>
          <a:xfrm>
            <a:off x="7467455" y="-6064"/>
            <a:ext cx="1676545" cy="754445"/>
          </a:xfrm>
          <a:prstGeom prst="rect">
            <a:avLst/>
          </a:prstGeom>
        </p:spPr>
      </p:pic>
      <p:sp>
        <p:nvSpPr>
          <p:cNvPr id="5" name="TextBox 4">
            <a:extLst>
              <a:ext uri="{FF2B5EF4-FFF2-40B4-BE49-F238E27FC236}">
                <a16:creationId xmlns:a16="http://schemas.microsoft.com/office/drawing/2014/main" id="{C3422927-F15E-D782-EB7D-CCDF976F16C6}"/>
              </a:ext>
            </a:extLst>
          </p:cNvPr>
          <p:cNvSpPr txBox="1"/>
          <p:nvPr/>
        </p:nvSpPr>
        <p:spPr>
          <a:xfrm>
            <a:off x="0" y="140325"/>
            <a:ext cx="4617720" cy="461665"/>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PRODUCT BACKLOG</a:t>
            </a:r>
          </a:p>
        </p:txBody>
      </p:sp>
      <p:graphicFrame>
        <p:nvGraphicFramePr>
          <p:cNvPr id="4" name="Table 3">
            <a:extLst>
              <a:ext uri="{FF2B5EF4-FFF2-40B4-BE49-F238E27FC236}">
                <a16:creationId xmlns:a16="http://schemas.microsoft.com/office/drawing/2014/main" id="{8B1F6807-F193-D56B-7A81-15593947C0C6}"/>
              </a:ext>
            </a:extLst>
          </p:cNvPr>
          <p:cNvGraphicFramePr>
            <a:graphicFrameLocks noGrp="1"/>
          </p:cNvGraphicFramePr>
          <p:nvPr>
            <p:extLst>
              <p:ext uri="{D42A27DB-BD31-4B8C-83A1-F6EECF244321}">
                <p14:modId xmlns:p14="http://schemas.microsoft.com/office/powerpoint/2010/main" val="3668234468"/>
              </p:ext>
            </p:extLst>
          </p:nvPr>
        </p:nvGraphicFramePr>
        <p:xfrm>
          <a:off x="102476" y="802044"/>
          <a:ext cx="8939048" cy="4309800"/>
        </p:xfrm>
        <a:graphic>
          <a:graphicData uri="http://schemas.openxmlformats.org/drawingml/2006/table">
            <a:tbl>
              <a:tblPr firstRow="1" firstCol="1" bandRow="1">
                <a:tableStyleId>{94C5BFD8-F33A-4F4C-8C2C-6B0394D45C57}</a:tableStyleId>
              </a:tblPr>
              <a:tblGrid>
                <a:gridCol w="764908">
                  <a:extLst>
                    <a:ext uri="{9D8B030D-6E8A-4147-A177-3AD203B41FA5}">
                      <a16:colId xmlns:a16="http://schemas.microsoft.com/office/drawing/2014/main" val="4241446261"/>
                    </a:ext>
                  </a:extLst>
                </a:gridCol>
                <a:gridCol w="7312648">
                  <a:extLst>
                    <a:ext uri="{9D8B030D-6E8A-4147-A177-3AD203B41FA5}">
                      <a16:colId xmlns:a16="http://schemas.microsoft.com/office/drawing/2014/main" val="3358279047"/>
                    </a:ext>
                  </a:extLst>
                </a:gridCol>
                <a:gridCol w="861492">
                  <a:extLst>
                    <a:ext uri="{9D8B030D-6E8A-4147-A177-3AD203B41FA5}">
                      <a16:colId xmlns:a16="http://schemas.microsoft.com/office/drawing/2014/main" val="3295261953"/>
                    </a:ext>
                  </a:extLst>
                </a:gridCol>
              </a:tblGrid>
              <a:tr h="319317">
                <a:tc>
                  <a:txBody>
                    <a:bodyPr/>
                    <a:lstStyle/>
                    <a:p>
                      <a:pPr marL="0" marR="0" indent="203835" algn="l">
                        <a:lnSpc>
                          <a:spcPct val="107000"/>
                        </a:lnSpc>
                        <a:spcBef>
                          <a:spcPts val="0"/>
                        </a:spcBef>
                        <a:spcAft>
                          <a:spcPts val="800"/>
                        </a:spcAft>
                      </a:pPr>
                      <a:r>
                        <a:rPr lang="en-IN" sz="1200" b="1" kern="100" dirty="0">
                          <a:effectLst/>
                          <a:latin typeface="Times New Roman" panose="02020603050405020304" pitchFamily="18" charset="0"/>
                          <a:cs typeface="Times New Roman" panose="02020603050405020304" pitchFamily="18" charset="0"/>
                        </a:rPr>
                        <a:t>ID</a:t>
                      </a:r>
                      <a:endPar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tc>
                  <a:txBody>
                    <a:bodyPr/>
                    <a:lstStyle/>
                    <a:p>
                      <a:pPr marL="0" marR="0" indent="203835" algn="l">
                        <a:lnSpc>
                          <a:spcPct val="107000"/>
                        </a:lnSpc>
                        <a:spcBef>
                          <a:spcPts val="0"/>
                        </a:spcBef>
                        <a:spcAft>
                          <a:spcPts val="800"/>
                        </a:spcAft>
                      </a:pPr>
                      <a:r>
                        <a:rPr lang="en-IN" sz="1200" b="1" kern="100" dirty="0">
                          <a:effectLst/>
                          <a:latin typeface="Times New Roman" panose="02020603050405020304" pitchFamily="18" charset="0"/>
                          <a:cs typeface="Times New Roman" panose="02020603050405020304" pitchFamily="18" charset="0"/>
                        </a:rPr>
                        <a:t>Summary</a:t>
                      </a:r>
                      <a:endPar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tc>
                  <a:txBody>
                    <a:bodyPr/>
                    <a:lstStyle/>
                    <a:p>
                      <a:pPr marL="0" marR="0" algn="l">
                        <a:lnSpc>
                          <a:spcPct val="107000"/>
                        </a:lnSpc>
                        <a:spcBef>
                          <a:spcPts val="0"/>
                        </a:spcBef>
                        <a:spcAft>
                          <a:spcPts val="800"/>
                        </a:spcAft>
                      </a:pPr>
                      <a:r>
                        <a:rPr lang="en-IN" sz="1200" b="1" kern="100" dirty="0">
                          <a:effectLst/>
                          <a:latin typeface="Times New Roman" panose="02020603050405020304" pitchFamily="18" charset="0"/>
                          <a:cs typeface="Times New Roman" panose="02020603050405020304" pitchFamily="18" charset="0"/>
                        </a:rPr>
                        <a:t>Status</a:t>
                      </a:r>
                      <a:endPar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extLst>
                  <a:ext uri="{0D108BD9-81ED-4DB2-BD59-A6C34878D82A}">
                    <a16:rowId xmlns:a16="http://schemas.microsoft.com/office/drawing/2014/main" val="1605736570"/>
                  </a:ext>
                </a:extLst>
              </a:tr>
              <a:tr h="274759">
                <a:tc>
                  <a:txBody>
                    <a:bodyPr/>
                    <a:lstStyle/>
                    <a:p>
                      <a:pPr marL="0" marR="0" algn="just">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Cov-11</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US" sz="1200" kern="100" spc="-10" dirty="0">
                          <a:effectLst/>
                          <a:latin typeface="Times New Roman" panose="02020603050405020304" pitchFamily="18" charset="0"/>
                          <a:cs typeface="Times New Roman" panose="02020603050405020304" pitchFamily="18" charset="0"/>
                        </a:rPr>
                        <a:t>As a user I should be able to see the Registration page for the application.</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Done</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1352143729"/>
                  </a:ext>
                </a:extLst>
              </a:tr>
              <a:tr h="274759">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Cov-12</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US" sz="1200" kern="100" spc="-10" dirty="0">
                          <a:effectLst/>
                          <a:latin typeface="Times New Roman" panose="02020603050405020304" pitchFamily="18" charset="0"/>
                          <a:cs typeface="Times New Roman" panose="02020603050405020304" pitchFamily="18" charset="0"/>
                        </a:rPr>
                        <a:t>As a user I should be able to the user name and get registered in the application.</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Done</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3707699906"/>
                  </a:ext>
                </a:extLst>
              </a:tr>
              <a:tr h="321249">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Cov-13</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As a user I should be able to get pop up notification to turn on Bluetooth if application is being used.</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Done</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250119335"/>
                  </a:ext>
                </a:extLst>
              </a:tr>
              <a:tr h="353310">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Cov-14</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US" sz="1200" kern="100" spc="-10" dirty="0">
                          <a:effectLst/>
                          <a:latin typeface="Times New Roman" panose="02020603050405020304" pitchFamily="18" charset="0"/>
                          <a:cs typeface="Times New Roman" panose="02020603050405020304" pitchFamily="18" charset="0"/>
                        </a:rPr>
                        <a:t>As a user I should be able to get pop up notification, asking required permissions for the application</a:t>
                      </a: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Done</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3971498652"/>
                  </a:ext>
                </a:extLst>
              </a:tr>
              <a:tr h="380487">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Cov-15</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US" sz="1200" kern="100" spc="-10" dirty="0">
                          <a:effectLst/>
                          <a:latin typeface="Times New Roman" panose="02020603050405020304" pitchFamily="18" charset="0"/>
                          <a:cs typeface="Times New Roman" panose="02020603050405020304" pitchFamily="18" charset="0"/>
                        </a:rPr>
                        <a:t>As a registered user I should be able to see the home page, once I login in to the application.</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Done</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extLst>
                  <a:ext uri="{0D108BD9-81ED-4DB2-BD59-A6C34878D82A}">
                    <a16:rowId xmlns:a16="http://schemas.microsoft.com/office/drawing/2014/main" val="3605984004"/>
                  </a:ext>
                </a:extLst>
              </a:tr>
              <a:tr h="337224">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Cov-16</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registered user I want to logout from the application so that I can log in again whenever I want.</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accent1">
                        <a:lumMod val="60000"/>
                        <a:lumOff val="40000"/>
                      </a:schemeClr>
                    </a:solidFill>
                  </a:tcPr>
                </a:tc>
                <a:extLst>
                  <a:ext uri="{0D108BD9-81ED-4DB2-BD59-A6C34878D82A}">
                    <a16:rowId xmlns:a16="http://schemas.microsoft.com/office/drawing/2014/main" val="2277292032"/>
                  </a:ext>
                </a:extLst>
              </a:tr>
              <a:tr h="602334">
                <a:tc>
                  <a:txBody>
                    <a:bodyPr/>
                    <a:lstStyle/>
                    <a:p>
                      <a:pPr marL="0" marR="0" algn="just">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Cov-17</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user, I want to create my account to the application so that I can Keep my account private and Signup Using Name, Email and Password.</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ts val="2100"/>
                        </a:lnSpc>
                        <a:spcBef>
                          <a:spcPts val="0"/>
                        </a:spcBef>
                        <a:spcAft>
                          <a:spcPts val="0"/>
                        </a:spcAft>
                      </a:pPr>
                      <a:endParaRPr lang="en-US" sz="12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accent1">
                        <a:lumMod val="60000"/>
                        <a:lumOff val="40000"/>
                      </a:schemeClr>
                    </a:solidFill>
                  </a:tcPr>
                </a:tc>
                <a:extLst>
                  <a:ext uri="{0D108BD9-81ED-4DB2-BD59-A6C34878D82A}">
                    <a16:rowId xmlns:a16="http://schemas.microsoft.com/office/drawing/2014/main" val="61049660"/>
                  </a:ext>
                </a:extLst>
              </a:tr>
              <a:tr h="321953">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Cov-18</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user, I want to login using my email id as my user id so that I can access my account </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ts val="2100"/>
                        </a:lnSpc>
                        <a:spcBef>
                          <a:spcPts val="0"/>
                        </a:spcBef>
                        <a:spcAft>
                          <a:spcPts val="0"/>
                        </a:spcAft>
                      </a:pP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accent1">
                        <a:lumMod val="60000"/>
                        <a:lumOff val="40000"/>
                      </a:schemeClr>
                    </a:solidFill>
                  </a:tcPr>
                </a:tc>
                <a:extLst>
                  <a:ext uri="{0D108BD9-81ED-4DB2-BD59-A6C34878D82A}">
                    <a16:rowId xmlns:a16="http://schemas.microsoft.com/office/drawing/2014/main" val="1822583305"/>
                  </a:ext>
                </a:extLst>
              </a:tr>
              <a:tr h="274759">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Cov-19</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ts val="2100"/>
                        </a:lnSpc>
                        <a:spcBef>
                          <a:spcPts val="0"/>
                        </a:spcBef>
                        <a:spcAft>
                          <a:spcPts val="0"/>
                        </a:spcAft>
                      </a:pPr>
                      <a:r>
                        <a:rPr lang="en-IN" sz="1200" kern="100" dirty="0">
                          <a:effectLst/>
                          <a:latin typeface="Times New Roman" panose="02020603050405020304" pitchFamily="18" charset="0"/>
                          <a:cs typeface="Times New Roman" panose="02020603050405020304" pitchFamily="18" charset="0"/>
                        </a:rPr>
                        <a:t>As a user, I want to navigate between pages so that I can quickly access the features I need</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accent1">
                        <a:lumMod val="60000"/>
                        <a:lumOff val="40000"/>
                      </a:schemeClr>
                    </a:solidFill>
                  </a:tcPr>
                </a:tc>
                <a:extLst>
                  <a:ext uri="{0D108BD9-81ED-4DB2-BD59-A6C34878D82A}">
                    <a16:rowId xmlns:a16="http://schemas.microsoft.com/office/drawing/2014/main" val="2369208380"/>
                  </a:ext>
                </a:extLst>
              </a:tr>
              <a:tr h="364027">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Cov-20</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user, I want to access the feature in home page</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ts val="2100"/>
                        </a:lnSpc>
                        <a:spcBef>
                          <a:spcPts val="0"/>
                        </a:spcBef>
                        <a:spcAft>
                          <a:spcPts val="0"/>
                        </a:spcAft>
                      </a:pP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accent1">
                        <a:lumMod val="60000"/>
                        <a:lumOff val="40000"/>
                      </a:schemeClr>
                    </a:solidFill>
                  </a:tcPr>
                </a:tc>
                <a:extLst>
                  <a:ext uri="{0D108BD9-81ED-4DB2-BD59-A6C34878D82A}">
                    <a16:rowId xmlns:a16="http://schemas.microsoft.com/office/drawing/2014/main" val="228408239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0"/>
                                        </p:tgtEl>
                                        <p:attrNameLst>
                                          <p:attrName>style.visibility</p:attrName>
                                        </p:attrNameLst>
                                      </p:cBhvr>
                                      <p:to>
                                        <p:strVal val="visible"/>
                                      </p:to>
                                    </p:set>
                                    <p:animEffect transition="in" filter="fade">
                                      <p:cBhvr>
                                        <p:cTn id="7" dur="1000"/>
                                        <p:tgtEl>
                                          <p:spTgt spid="970"/>
                                        </p:tgtEl>
                                      </p:cBhvr>
                                    </p:animEffect>
                                  </p:childTnLst>
                                </p:cTn>
                              </p:par>
                              <p:par>
                                <p:cTn id="8" presetID="10" presetClass="entr" presetSubtype="0" fill="hold" nodeType="withEffect">
                                  <p:stCondLst>
                                    <p:cond delay="0"/>
                                  </p:stCondLst>
                                  <p:childTnLst>
                                    <p:set>
                                      <p:cBhvr>
                                        <p:cTn id="9" dur="1" fill="hold">
                                          <p:stCondLst>
                                            <p:cond delay="0"/>
                                          </p:stCondLst>
                                        </p:cTn>
                                        <p:tgtEl>
                                          <p:spTgt spid="971"/>
                                        </p:tgtEl>
                                        <p:attrNameLst>
                                          <p:attrName>style.visibility</p:attrName>
                                        </p:attrNameLst>
                                      </p:cBhvr>
                                      <p:to>
                                        <p:strVal val="visible"/>
                                      </p:to>
                                    </p:set>
                                    <p:animEffect transition="in" filter="fade">
                                      <p:cBhvr>
                                        <p:cTn id="10" dur="1000"/>
                                        <p:tgtEl>
                                          <p:spTgt spid="971"/>
                                        </p:tgtEl>
                                      </p:cBhvr>
                                    </p:animEffect>
                                  </p:childTnLst>
                                </p:cTn>
                              </p:par>
                              <p:par>
                                <p:cTn id="11" presetID="10" presetClass="entr" presetSubtype="0" fill="hold" nodeType="withEffect">
                                  <p:stCondLst>
                                    <p:cond delay="0"/>
                                  </p:stCondLst>
                                  <p:childTnLst>
                                    <p:set>
                                      <p:cBhvr>
                                        <p:cTn id="12" dur="1" fill="hold">
                                          <p:stCondLst>
                                            <p:cond delay="0"/>
                                          </p:stCondLst>
                                        </p:cTn>
                                        <p:tgtEl>
                                          <p:spTgt spid="973"/>
                                        </p:tgtEl>
                                        <p:attrNameLst>
                                          <p:attrName>style.visibility</p:attrName>
                                        </p:attrNameLst>
                                      </p:cBhvr>
                                      <p:to>
                                        <p:strVal val="visible"/>
                                      </p:to>
                                    </p:set>
                                    <p:animEffect transition="in" filter="fade">
                                      <p:cBhvr>
                                        <p:cTn id="13" dur="1000"/>
                                        <p:tgtEl>
                                          <p:spTgt spid="973"/>
                                        </p:tgtEl>
                                      </p:cBhvr>
                                    </p:animEffect>
                                  </p:childTnLst>
                                </p:cTn>
                              </p:par>
                              <p:par>
                                <p:cTn id="14" presetID="10" presetClass="entr" presetSubtype="0" fill="hold" nodeType="withEffect">
                                  <p:stCondLst>
                                    <p:cond delay="0"/>
                                  </p:stCondLst>
                                  <p:childTnLst>
                                    <p:set>
                                      <p:cBhvr>
                                        <p:cTn id="15" dur="1" fill="hold">
                                          <p:stCondLst>
                                            <p:cond delay="0"/>
                                          </p:stCondLst>
                                        </p:cTn>
                                        <p:tgtEl>
                                          <p:spTgt spid="972"/>
                                        </p:tgtEl>
                                        <p:attrNameLst>
                                          <p:attrName>style.visibility</p:attrName>
                                        </p:attrNameLst>
                                      </p:cBhvr>
                                      <p:to>
                                        <p:strVal val="visible"/>
                                      </p:to>
                                    </p:set>
                                    <p:animEffect transition="in" filter="fade">
                                      <p:cBhvr>
                                        <p:cTn id="16" dur="1000"/>
                                        <p:tgtEl>
                                          <p:spTgt spid="972"/>
                                        </p:tgtEl>
                                      </p:cBhvr>
                                    </p:animEffect>
                                  </p:childTnLst>
                                </p:cTn>
                              </p:par>
                              <p:par>
                                <p:cTn id="17" presetID="10" presetClass="entr" presetSubtype="0" fill="hold" nodeType="withEffect">
                                  <p:stCondLst>
                                    <p:cond delay="0"/>
                                  </p:stCondLst>
                                  <p:childTnLst>
                                    <p:set>
                                      <p:cBhvr>
                                        <p:cTn id="18" dur="1" fill="hold">
                                          <p:stCondLst>
                                            <p:cond delay="0"/>
                                          </p:stCondLst>
                                        </p:cTn>
                                        <p:tgtEl>
                                          <p:spTgt spid="974"/>
                                        </p:tgtEl>
                                        <p:attrNameLst>
                                          <p:attrName>style.visibility</p:attrName>
                                        </p:attrNameLst>
                                      </p:cBhvr>
                                      <p:to>
                                        <p:strVal val="visible"/>
                                      </p:to>
                                    </p:set>
                                    <p:animEffect transition="in" filter="fade">
                                      <p:cBhvr>
                                        <p:cTn id="19" dur="1000"/>
                                        <p:tgtEl>
                                          <p:spTgt spid="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334F98-B124-6046-16B3-E19929DBAE4C}"/>
              </a:ext>
            </a:extLst>
          </p:cNvPr>
          <p:cNvSpPr txBox="1"/>
          <p:nvPr/>
        </p:nvSpPr>
        <p:spPr>
          <a:xfrm>
            <a:off x="228601" y="122741"/>
            <a:ext cx="4572000" cy="461665"/>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PRODUCT BACKLOG</a:t>
            </a:r>
          </a:p>
        </p:txBody>
      </p:sp>
      <p:graphicFrame>
        <p:nvGraphicFramePr>
          <p:cNvPr id="4" name="Table 3">
            <a:extLst>
              <a:ext uri="{FF2B5EF4-FFF2-40B4-BE49-F238E27FC236}">
                <a16:creationId xmlns:a16="http://schemas.microsoft.com/office/drawing/2014/main" id="{FF4005BA-13D3-C928-CB49-01F1AC3C01DA}"/>
              </a:ext>
            </a:extLst>
          </p:cNvPr>
          <p:cNvGraphicFramePr>
            <a:graphicFrameLocks noGrp="1"/>
          </p:cNvGraphicFramePr>
          <p:nvPr>
            <p:extLst>
              <p:ext uri="{D42A27DB-BD31-4B8C-83A1-F6EECF244321}">
                <p14:modId xmlns:p14="http://schemas.microsoft.com/office/powerpoint/2010/main" val="285511757"/>
              </p:ext>
            </p:extLst>
          </p:nvPr>
        </p:nvGraphicFramePr>
        <p:xfrm>
          <a:off x="314960" y="790346"/>
          <a:ext cx="8564880" cy="4124729"/>
        </p:xfrm>
        <a:graphic>
          <a:graphicData uri="http://schemas.openxmlformats.org/drawingml/2006/table">
            <a:tbl>
              <a:tblPr firstRow="1" firstCol="1" bandRow="1">
                <a:tableStyleId>{94C5BFD8-F33A-4F4C-8C2C-6B0394D45C57}</a:tableStyleId>
              </a:tblPr>
              <a:tblGrid>
                <a:gridCol w="822469">
                  <a:extLst>
                    <a:ext uri="{9D8B030D-6E8A-4147-A177-3AD203B41FA5}">
                      <a16:colId xmlns:a16="http://schemas.microsoft.com/office/drawing/2014/main" val="2790855260"/>
                    </a:ext>
                  </a:extLst>
                </a:gridCol>
                <a:gridCol w="6462251">
                  <a:extLst>
                    <a:ext uri="{9D8B030D-6E8A-4147-A177-3AD203B41FA5}">
                      <a16:colId xmlns:a16="http://schemas.microsoft.com/office/drawing/2014/main" val="4025407230"/>
                    </a:ext>
                  </a:extLst>
                </a:gridCol>
                <a:gridCol w="1280160">
                  <a:extLst>
                    <a:ext uri="{9D8B030D-6E8A-4147-A177-3AD203B41FA5}">
                      <a16:colId xmlns:a16="http://schemas.microsoft.com/office/drawing/2014/main" val="157520104"/>
                    </a:ext>
                  </a:extLst>
                </a:gridCol>
              </a:tblGrid>
              <a:tr h="359143">
                <a:tc>
                  <a:txBody>
                    <a:bodyPr/>
                    <a:lstStyle/>
                    <a:p>
                      <a:pPr marL="0" marR="0" indent="203835" algn="l">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ID</a:t>
                      </a:r>
                    </a:p>
                  </a:txBody>
                  <a:tcPr marL="0" marR="0" marT="0" marB="0">
                    <a:solidFill>
                      <a:srgbClr val="92D050"/>
                    </a:solidFill>
                  </a:tcPr>
                </a:tc>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Summary</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Status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rgbClr val="92D050"/>
                    </a:solidFill>
                  </a:tcPr>
                </a:tc>
                <a:extLst>
                  <a:ext uri="{0D108BD9-81ED-4DB2-BD59-A6C34878D82A}">
                    <a16:rowId xmlns:a16="http://schemas.microsoft.com/office/drawing/2014/main" val="961843873"/>
                  </a:ext>
                </a:extLst>
              </a:tr>
              <a:tr h="865879">
                <a:tc>
                  <a:txBody>
                    <a:bodyPr/>
                    <a:lstStyle/>
                    <a:p>
                      <a:pPr marL="0" marR="0" algn="l">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Cov-21</a:t>
                      </a: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registered user I want to see the play the button in the Bluetooth screen page so that I can start searching for infected users near my location.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To be Done</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60000"/>
                        <a:lumOff val="40000"/>
                      </a:schemeClr>
                    </a:solidFill>
                  </a:tcPr>
                </a:tc>
                <a:extLst>
                  <a:ext uri="{0D108BD9-81ED-4DB2-BD59-A6C34878D82A}">
                    <a16:rowId xmlns:a16="http://schemas.microsoft.com/office/drawing/2014/main" val="660515602"/>
                  </a:ext>
                </a:extLst>
              </a:tr>
              <a:tr h="668080">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Cov-22</a:t>
                      </a: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registered user I want to see the pause button in the Bluetooth screen page so that I can stop scanning for infected users in the application.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60000"/>
                        <a:lumOff val="4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To be Done</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60000"/>
                        <a:lumOff val="40000"/>
                      </a:schemeClr>
                    </a:solidFill>
                  </a:tcPr>
                </a:tc>
                <a:extLst>
                  <a:ext uri="{0D108BD9-81ED-4DB2-BD59-A6C34878D82A}">
                    <a16:rowId xmlns:a16="http://schemas.microsoft.com/office/drawing/2014/main" val="2760819222"/>
                  </a:ext>
                </a:extLst>
              </a:tr>
              <a:tr h="710128">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Cov-23</a:t>
                      </a:r>
                    </a:p>
                  </a:txBody>
                  <a:tcPr marL="0" marR="0" marT="0" marB="0" anchor="b">
                    <a:solidFill>
                      <a:schemeClr val="accent1">
                        <a:lumMod val="60000"/>
                        <a:lumOff val="40000"/>
                      </a:schemeClr>
                    </a:solidFill>
                  </a:tcPr>
                </a:tc>
                <a:tc>
                  <a:txBody>
                    <a:bodyPr/>
                    <a:lstStyle/>
                    <a:p>
                      <a:pPr marL="0" marR="0" algn="l">
                        <a:lnSpc>
                          <a:spcPct val="107000"/>
                        </a:lnSpc>
                        <a:spcBef>
                          <a:spcPts val="0"/>
                        </a:spcBef>
                        <a:spcAft>
                          <a:spcPts val="0"/>
                        </a:spcAft>
                      </a:pPr>
                      <a:r>
                        <a:rPr lang="en-IN" sz="16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1">
                        <a:lumMod val="60000"/>
                        <a:lumOff val="4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To be Done</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60000"/>
                        <a:lumOff val="40000"/>
                      </a:schemeClr>
                    </a:solidFill>
                  </a:tcPr>
                </a:tc>
                <a:extLst>
                  <a:ext uri="{0D108BD9-81ED-4DB2-BD59-A6C34878D82A}">
                    <a16:rowId xmlns:a16="http://schemas.microsoft.com/office/drawing/2014/main" val="1438419488"/>
                  </a:ext>
                </a:extLst>
              </a:tr>
              <a:tr h="940102">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Cov-24</a:t>
                      </a:r>
                    </a:p>
                  </a:txBody>
                  <a:tcPr marL="0" marR="0" marT="0" marB="0" anchor="b">
                    <a:solidFill>
                      <a:schemeClr val="accent1">
                        <a:lumMod val="60000"/>
                        <a:lumOff val="40000"/>
                      </a:schemeClr>
                    </a:solidFill>
                  </a:tcPr>
                </a:tc>
                <a:tc>
                  <a:txBody>
                    <a:bodyPr/>
                    <a:lstStyle/>
                    <a:p>
                      <a:pPr marL="0" marR="0" algn="l">
                        <a:lnSpc>
                          <a:spcPct val="107000"/>
                        </a:lnSpc>
                        <a:spcBef>
                          <a:spcPts val="0"/>
                        </a:spcBef>
                        <a:spcAft>
                          <a:spcPts val="0"/>
                        </a:spcAft>
                      </a:pPr>
                      <a:r>
                        <a:rPr lang="en-IN" sz="1600" kern="100" dirty="0">
                          <a:effectLst/>
                          <a:latin typeface="Times New Roman" panose="02020603050405020304" pitchFamily="18" charset="0"/>
                          <a:cs typeface="Times New Roman" panose="02020603050405020304" pitchFamily="18" charset="0"/>
                        </a:rPr>
                        <a:t>As a registered user I want to see the option for marking as covid 19 infected person in settings page so that I can update my status whenever I diagnosed with covid.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1">
                        <a:lumMod val="60000"/>
                        <a:lumOff val="4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60000"/>
                        <a:lumOff val="40000"/>
                      </a:schemeClr>
                    </a:solidFill>
                  </a:tcPr>
                </a:tc>
                <a:extLst>
                  <a:ext uri="{0D108BD9-81ED-4DB2-BD59-A6C34878D82A}">
                    <a16:rowId xmlns:a16="http://schemas.microsoft.com/office/drawing/2014/main" val="4263181352"/>
                  </a:ext>
                </a:extLst>
              </a:tr>
              <a:tr h="581397">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Cov-25</a:t>
                      </a:r>
                    </a:p>
                  </a:txBody>
                  <a:tcPr marL="0" marR="0" marT="0" marB="0" anchor="b">
                    <a:solidFill>
                      <a:schemeClr val="accent1">
                        <a:lumMod val="60000"/>
                        <a:lumOff val="40000"/>
                      </a:schemeClr>
                    </a:solidFill>
                  </a:tcPr>
                </a:tc>
                <a:tc>
                  <a:txBody>
                    <a:bodyPr/>
                    <a:lstStyle/>
                    <a:p>
                      <a:pPr marL="0" marR="0" algn="l">
                        <a:lnSpc>
                          <a:spcPct val="107000"/>
                        </a:lnSpc>
                        <a:spcBef>
                          <a:spcPts val="0"/>
                        </a:spcBef>
                        <a:spcAft>
                          <a:spcPts val="0"/>
                        </a:spcAft>
                      </a:pPr>
                      <a:r>
                        <a:rPr lang="en-IN" sz="1600" kern="100" dirty="0">
                          <a:effectLst/>
                          <a:latin typeface="Times New Roman" panose="02020603050405020304" pitchFamily="18" charset="0"/>
                          <a:cs typeface="Times New Roman" panose="02020603050405020304" pitchFamily="18" charset="0"/>
                        </a:rPr>
                        <a:t>As a registered user I want to see the option for deleting my account in settings page so that I can delete my account.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1">
                        <a:lumMod val="60000"/>
                        <a:lumOff val="4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60000"/>
                        <a:lumOff val="40000"/>
                      </a:schemeClr>
                    </a:solidFill>
                  </a:tcPr>
                </a:tc>
                <a:extLst>
                  <a:ext uri="{0D108BD9-81ED-4DB2-BD59-A6C34878D82A}">
                    <a16:rowId xmlns:a16="http://schemas.microsoft.com/office/drawing/2014/main" val="3032614216"/>
                  </a:ext>
                </a:extLst>
              </a:tr>
            </a:tbl>
          </a:graphicData>
        </a:graphic>
      </p:graphicFrame>
      <p:pic>
        <p:nvPicPr>
          <p:cNvPr id="2" name="Picture 1">
            <a:extLst>
              <a:ext uri="{FF2B5EF4-FFF2-40B4-BE49-F238E27FC236}">
                <a16:creationId xmlns:a16="http://schemas.microsoft.com/office/drawing/2014/main" id="{23E19906-CFBF-C155-54C4-BB9003978645}"/>
              </a:ext>
            </a:extLst>
          </p:cNvPr>
          <p:cNvPicPr>
            <a:picLocks noChangeAspect="1"/>
          </p:cNvPicPr>
          <p:nvPr/>
        </p:nvPicPr>
        <p:blipFill>
          <a:blip r:embed="rId2"/>
          <a:stretch>
            <a:fillRect/>
          </a:stretch>
        </p:blipFill>
        <p:spPr>
          <a:xfrm>
            <a:off x="7467455" y="-23648"/>
            <a:ext cx="1676545" cy="754445"/>
          </a:xfrm>
          <a:prstGeom prst="rect">
            <a:avLst/>
          </a:prstGeom>
        </p:spPr>
      </p:pic>
    </p:spTree>
    <p:extLst>
      <p:ext uri="{BB962C8B-B14F-4D97-AF65-F5344CB8AC3E}">
        <p14:creationId xmlns:p14="http://schemas.microsoft.com/office/powerpoint/2010/main" val="3710798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994"/>
        <p:cNvGrpSpPr/>
        <p:nvPr/>
      </p:nvGrpSpPr>
      <p:grpSpPr>
        <a:xfrm>
          <a:off x="0" y="0"/>
          <a:ext cx="0" cy="0"/>
          <a:chOff x="0" y="0"/>
          <a:chExt cx="0" cy="0"/>
        </a:xfrm>
      </p:grpSpPr>
      <p:sp>
        <p:nvSpPr>
          <p:cNvPr id="995" name="Google Shape;995;p115"/>
          <p:cNvSpPr txBox="1">
            <a:spLocks noGrp="1"/>
          </p:cNvSpPr>
          <p:nvPr>
            <p:ph type="ctrTitle" idx="4294967295"/>
          </p:nvPr>
        </p:nvSpPr>
        <p:spPr>
          <a:xfrm>
            <a:off x="2430846" y="1851025"/>
            <a:ext cx="6657975" cy="6715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latin typeface="Times New Roman" panose="02020603050405020304" pitchFamily="18" charset="0"/>
                <a:cs typeface="Times New Roman" panose="02020603050405020304" pitchFamily="18" charset="0"/>
              </a:rPr>
              <a:t>SOLUTION</a:t>
            </a:r>
            <a:endParaRPr>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F8BA9E2-564C-F11D-6957-9800AF679C5C}"/>
              </a:ext>
            </a:extLst>
          </p:cNvPr>
          <p:cNvPicPr>
            <a:picLocks noChangeAspect="1"/>
          </p:cNvPicPr>
          <p:nvPr/>
        </p:nvPicPr>
        <p:blipFill>
          <a:blip r:embed="rId3"/>
          <a:stretch>
            <a:fillRect/>
          </a:stretch>
        </p:blipFill>
        <p:spPr>
          <a:xfrm>
            <a:off x="7412276" y="0"/>
            <a:ext cx="1676545" cy="754445"/>
          </a:xfrm>
          <a:prstGeom prst="rect">
            <a:avLst/>
          </a:prstGeom>
        </p:spPr>
      </p:pic>
      <p:sp>
        <p:nvSpPr>
          <p:cNvPr id="4" name="Text Placeholder 4">
            <a:extLst>
              <a:ext uri="{FF2B5EF4-FFF2-40B4-BE49-F238E27FC236}">
                <a16:creationId xmlns:a16="http://schemas.microsoft.com/office/drawing/2014/main" id="{62428238-12E8-090B-D086-C76A45972804}"/>
              </a:ext>
            </a:extLst>
          </p:cNvPr>
          <p:cNvSpPr txBox="1">
            <a:spLocks/>
          </p:cNvSpPr>
          <p:nvPr/>
        </p:nvSpPr>
        <p:spPr>
          <a:xfrm>
            <a:off x="-55179" y="99830"/>
            <a:ext cx="6804248" cy="576064"/>
          </a:xfrm>
          <a:prstGeom prst="rect">
            <a:avLst/>
          </a:prstGeom>
        </p:spPr>
        <p:txBody>
          <a:bodyPr/>
          <a:lst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ACCEPTANCE CRITERIA TABLE</a:t>
            </a:r>
            <a:endParaRPr lang="en-IN" sz="24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CB41AD1B-7DE6-CC6D-86F4-273B388D8A4C}"/>
              </a:ext>
            </a:extLst>
          </p:cNvPr>
          <p:cNvGraphicFramePr>
            <a:graphicFrameLocks noGrp="1"/>
          </p:cNvGraphicFramePr>
          <p:nvPr>
            <p:extLst>
              <p:ext uri="{D42A27DB-BD31-4B8C-83A1-F6EECF244321}">
                <p14:modId xmlns:p14="http://schemas.microsoft.com/office/powerpoint/2010/main" val="2616339133"/>
              </p:ext>
            </p:extLst>
          </p:nvPr>
        </p:nvGraphicFramePr>
        <p:xfrm>
          <a:off x="70182" y="754445"/>
          <a:ext cx="8841657" cy="4289225"/>
        </p:xfrm>
        <a:graphic>
          <a:graphicData uri="http://schemas.openxmlformats.org/drawingml/2006/table">
            <a:tbl>
              <a:tblPr firstRow="1" firstCol="1" bandRow="1">
                <a:tableStyleId>{94C5BFD8-F33A-4F4C-8C2C-6B0394D45C57}</a:tableStyleId>
              </a:tblPr>
              <a:tblGrid>
                <a:gridCol w="1028100">
                  <a:extLst>
                    <a:ext uri="{9D8B030D-6E8A-4147-A177-3AD203B41FA5}">
                      <a16:colId xmlns:a16="http://schemas.microsoft.com/office/drawing/2014/main" val="1881974864"/>
                    </a:ext>
                  </a:extLst>
                </a:gridCol>
                <a:gridCol w="2030703">
                  <a:extLst>
                    <a:ext uri="{9D8B030D-6E8A-4147-A177-3AD203B41FA5}">
                      <a16:colId xmlns:a16="http://schemas.microsoft.com/office/drawing/2014/main" val="723411626"/>
                    </a:ext>
                  </a:extLst>
                </a:gridCol>
                <a:gridCol w="3534826">
                  <a:extLst>
                    <a:ext uri="{9D8B030D-6E8A-4147-A177-3AD203B41FA5}">
                      <a16:colId xmlns:a16="http://schemas.microsoft.com/office/drawing/2014/main" val="3845452376"/>
                    </a:ext>
                  </a:extLst>
                </a:gridCol>
                <a:gridCol w="2248028">
                  <a:extLst>
                    <a:ext uri="{9D8B030D-6E8A-4147-A177-3AD203B41FA5}">
                      <a16:colId xmlns:a16="http://schemas.microsoft.com/office/drawing/2014/main" val="3284386205"/>
                    </a:ext>
                  </a:extLst>
                </a:gridCol>
              </a:tblGrid>
              <a:tr h="251682">
                <a:tc>
                  <a:txBody>
                    <a:bodyPr/>
                    <a:lstStyle/>
                    <a:p>
                      <a:pPr marL="0" marR="0" algn="ctr">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ID</a:t>
                      </a:r>
                      <a:endParaRPr lang="en-US"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solidFill>
                      <a:srgbClr val="FFC000"/>
                    </a:solidFill>
                  </a:tcPr>
                </a:tc>
                <a:tc>
                  <a:txBody>
                    <a:bodyPr/>
                    <a:lstStyle/>
                    <a:p>
                      <a:pPr marL="0" marR="0" algn="ctr">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Scenario</a:t>
                      </a:r>
                      <a:endParaRPr lang="en-US"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nchor="ctr">
                    <a:solidFill>
                      <a:srgbClr val="FFC000"/>
                    </a:solidFill>
                  </a:tcPr>
                </a:tc>
                <a:tc>
                  <a:txBody>
                    <a:bodyPr/>
                    <a:lstStyle/>
                    <a:p>
                      <a:pPr marL="0" marR="0" algn="ctr">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Summary</a:t>
                      </a:r>
                      <a:endParaRPr lang="en-US"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nchor="ctr">
                    <a:solidFill>
                      <a:srgbClr val="FFC000"/>
                    </a:solidFill>
                  </a:tcPr>
                </a:tc>
                <a:tc>
                  <a:txBody>
                    <a:bodyPr/>
                    <a:lstStyle/>
                    <a:p>
                      <a:pPr marL="0" marR="0" algn="ctr">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Place </a:t>
                      </a:r>
                      <a:endParaRPr lang="en-US" sz="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nchor="ctr">
                    <a:solidFill>
                      <a:srgbClr val="FFC000"/>
                    </a:solidFill>
                  </a:tcPr>
                </a:tc>
                <a:extLst>
                  <a:ext uri="{0D108BD9-81ED-4DB2-BD59-A6C34878D82A}">
                    <a16:rowId xmlns:a16="http://schemas.microsoft.com/office/drawing/2014/main" val="2686992288"/>
                  </a:ext>
                </a:extLst>
              </a:tr>
              <a:tr h="2002546">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cs typeface="Times New Roman" panose="02020603050405020304" pitchFamily="18" charset="0"/>
                      </a:endParaRPr>
                    </a:p>
                    <a:p>
                      <a:pPr marL="0" marR="0" algn="ctr">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cs typeface="Times New Roman" panose="02020603050405020304" pitchFamily="18" charset="0"/>
                      </a:endParaRPr>
                    </a:p>
                    <a:p>
                      <a:pPr marL="0" marR="0" algn="ctr">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Cov-16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solidFill>
                      <a:schemeClr val="accent6">
                        <a:lumMod val="20000"/>
                        <a:lumOff val="80000"/>
                      </a:schemeClr>
                    </a:solidFill>
                  </a:tcPr>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User opens application after installation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nchor="ctr">
                    <a:solidFill>
                      <a:schemeClr val="accent6">
                        <a:lumMod val="20000"/>
                        <a:lumOff val="80000"/>
                      </a:schemeClr>
                    </a:solidFill>
                  </a:tcPr>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Given I'm a user of the application </a:t>
                      </a:r>
                      <a:endParaRPr lang="en-US" sz="14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When I click on the settings icon in the application </a:t>
                      </a:r>
                      <a:endParaRPr lang="en-US" sz="14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Then I should be able to see the logout option </a:t>
                      </a:r>
                      <a:endParaRPr lang="en-US" sz="14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And When I click on the logout, I should be able to logout from the application.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nchor="ctr">
                    <a:solidFill>
                      <a:schemeClr val="accent6">
                        <a:lumMod val="20000"/>
                        <a:lumOff val="80000"/>
                      </a:schemeClr>
                    </a:solidFill>
                  </a:tcPr>
                </a:tc>
                <a:tc>
                  <a:txBody>
                    <a:bodyPr/>
                    <a:lstStyle/>
                    <a:p>
                      <a:pPr marL="0" marR="0">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            Logout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nchor="ctr">
                    <a:solidFill>
                      <a:schemeClr val="accent6">
                        <a:lumMod val="20000"/>
                        <a:lumOff val="80000"/>
                      </a:schemeClr>
                    </a:solidFill>
                  </a:tcPr>
                </a:tc>
                <a:extLst>
                  <a:ext uri="{0D108BD9-81ED-4DB2-BD59-A6C34878D82A}">
                    <a16:rowId xmlns:a16="http://schemas.microsoft.com/office/drawing/2014/main" val="3667617886"/>
                  </a:ext>
                </a:extLst>
              </a:tr>
              <a:tr h="2034997">
                <a:tc>
                  <a:txBody>
                    <a:bodyPr/>
                    <a:lstStyle/>
                    <a:p>
                      <a:pPr marL="0" marR="0" algn="ctr">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cs typeface="Times New Roman" panose="02020603050405020304" pitchFamily="18" charset="0"/>
                      </a:endParaRPr>
                    </a:p>
                    <a:p>
                      <a:pPr marL="0" marR="0" algn="ctr">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cs typeface="Times New Roman" panose="02020603050405020304" pitchFamily="18" charset="0"/>
                      </a:endParaRPr>
                    </a:p>
                    <a:p>
                      <a:pPr marL="0" marR="0" algn="ctr">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Cov-17</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solidFill>
                      <a:schemeClr val="accent6">
                        <a:lumMod val="20000"/>
                        <a:lumOff val="80000"/>
                      </a:schemeClr>
                    </a:solidFill>
                  </a:tcPr>
                </a:tc>
                <a:tc>
                  <a:txBody>
                    <a:bodyPr/>
                    <a:lstStyle/>
                    <a:p>
                      <a:pPr marL="0" marR="0">
                        <a:lnSpc>
                          <a:spcPct val="107000"/>
                        </a:lnSpc>
                        <a:spcBef>
                          <a:spcPts val="0"/>
                        </a:spcBef>
                        <a:spcAft>
                          <a:spcPts val="0"/>
                        </a:spcAft>
                      </a:pPr>
                      <a:r>
                        <a:rPr lang="en-IN" sz="1400">
                          <a:effectLst/>
                          <a:latin typeface="Times New Roman" panose="02020603050405020304" pitchFamily="18" charset="0"/>
                          <a:cs typeface="Times New Roman" panose="02020603050405020304" pitchFamily="18" charset="0"/>
                        </a:rPr>
                        <a:t>User want to create account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nchor="ctr">
                    <a:solidFill>
                      <a:schemeClr val="accent6">
                        <a:lumMod val="20000"/>
                        <a:lumOff val="80000"/>
                      </a:schemeClr>
                    </a:solidFill>
                  </a:tcPr>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Given I’m in a role of the user, trying to create my account to the application</a:t>
                      </a:r>
                      <a:endParaRPr lang="en-US" sz="14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When I open the app</a:t>
                      </a:r>
                      <a:endParaRPr lang="en-US" sz="14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Then the app asks me to sign up or login </a:t>
                      </a:r>
                      <a:endParaRPr lang="en-US" sz="14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And I click on the signup, I should able to create my account to the application using Name, Email and Password.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nchor="ctr">
                    <a:solidFill>
                      <a:schemeClr val="accent6">
                        <a:lumMod val="20000"/>
                        <a:lumOff val="80000"/>
                      </a:schemeClr>
                    </a:solidFill>
                  </a:tcPr>
                </a:tc>
                <a:tc>
                  <a:txBody>
                    <a:bodyPr/>
                    <a:lstStyle/>
                    <a:p>
                      <a:pPr marL="0" marR="0">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             Sign Up</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932" marR="47932" marT="0" marB="0" anchor="ctr">
                    <a:solidFill>
                      <a:schemeClr val="accent6">
                        <a:lumMod val="20000"/>
                        <a:lumOff val="80000"/>
                      </a:schemeClr>
                    </a:solidFill>
                  </a:tcPr>
                </a:tc>
                <a:extLst>
                  <a:ext uri="{0D108BD9-81ED-4DB2-BD59-A6C34878D82A}">
                    <a16:rowId xmlns:a16="http://schemas.microsoft.com/office/drawing/2014/main" val="2875396855"/>
                  </a:ext>
                </a:extLst>
              </a:tr>
            </a:tbl>
          </a:graphicData>
        </a:graphic>
      </p:graphicFrame>
      <p:sp>
        <p:nvSpPr>
          <p:cNvPr id="5" name="Rectangle 1">
            <a:extLst>
              <a:ext uri="{FF2B5EF4-FFF2-40B4-BE49-F238E27FC236}">
                <a16:creationId xmlns:a16="http://schemas.microsoft.com/office/drawing/2014/main" id="{E84A97A3-8639-A962-4D63-2BA4825E6C2E}"/>
              </a:ext>
            </a:extLst>
          </p:cNvPr>
          <p:cNvSpPr>
            <a:spLocks noChangeArrowheads="1"/>
          </p:cNvSpPr>
          <p:nvPr/>
        </p:nvSpPr>
        <p:spPr bwMode="auto">
          <a:xfrm>
            <a:off x="2130809" y="111134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5"/>
                                        </p:tgtEl>
                                        <p:attrNameLst>
                                          <p:attrName>style.visibility</p:attrName>
                                        </p:attrNameLst>
                                      </p:cBhvr>
                                      <p:to>
                                        <p:strVal val="visible"/>
                                      </p:to>
                                    </p:set>
                                    <p:animEffect transition="in" filter="fade">
                                      <p:cBhvr>
                                        <p:cTn id="7" dur="1000"/>
                                        <p:tgtEl>
                                          <p:spTgt spid="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1000"/>
        <p:cNvGrpSpPr/>
        <p:nvPr/>
      </p:nvGrpSpPr>
      <p:grpSpPr>
        <a:xfrm>
          <a:off x="0" y="0"/>
          <a:ext cx="0" cy="0"/>
          <a:chOff x="0" y="0"/>
          <a:chExt cx="0" cy="0"/>
        </a:xfrm>
      </p:grpSpPr>
      <p:sp>
        <p:nvSpPr>
          <p:cNvPr id="1001" name="Google Shape;1001;p116"/>
          <p:cNvSpPr txBox="1">
            <a:spLocks noGrp="1"/>
          </p:cNvSpPr>
          <p:nvPr>
            <p:ph type="ctrTitle" idx="4294967295"/>
          </p:nvPr>
        </p:nvSpPr>
        <p:spPr>
          <a:xfrm>
            <a:off x="2486025" y="2994025"/>
            <a:ext cx="6657975" cy="6715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SOLUTION</a:t>
            </a:r>
            <a:endParaRPr/>
          </a:p>
        </p:txBody>
      </p:sp>
      <p:cxnSp>
        <p:nvCxnSpPr>
          <p:cNvPr id="1003" name="Google Shape;1003;p116"/>
          <p:cNvCxnSpPr/>
          <p:nvPr/>
        </p:nvCxnSpPr>
        <p:spPr>
          <a:xfrm>
            <a:off x="3681150" y="3562350"/>
            <a:ext cx="1797900" cy="0"/>
          </a:xfrm>
          <a:prstGeom prst="straightConnector1">
            <a:avLst/>
          </a:prstGeom>
          <a:noFill/>
          <a:ln w="19050" cap="flat" cmpd="sng">
            <a:solidFill>
              <a:schemeClr val="lt1"/>
            </a:solidFill>
            <a:prstDash val="solid"/>
            <a:round/>
            <a:headEnd type="none" w="med" len="med"/>
            <a:tailEnd type="none" w="med" len="med"/>
          </a:ln>
        </p:spPr>
      </p:cxnSp>
      <p:grpSp>
        <p:nvGrpSpPr>
          <p:cNvPr id="1004" name="Google Shape;1004;p116"/>
          <p:cNvGrpSpPr/>
          <p:nvPr/>
        </p:nvGrpSpPr>
        <p:grpSpPr>
          <a:xfrm>
            <a:off x="4419166" y="2108374"/>
            <a:ext cx="321859" cy="424225"/>
            <a:chOff x="-4178875" y="2405775"/>
            <a:chExt cx="222925" cy="293825"/>
          </a:xfrm>
        </p:grpSpPr>
        <p:sp>
          <p:nvSpPr>
            <p:cNvPr id="1005" name="Google Shape;1005;p116"/>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16"/>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16"/>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C8D7713-EF99-5131-8290-C92F2ECB1245}"/>
              </a:ext>
            </a:extLst>
          </p:cNvPr>
          <p:cNvPicPr>
            <a:picLocks noChangeAspect="1"/>
          </p:cNvPicPr>
          <p:nvPr/>
        </p:nvPicPr>
        <p:blipFill>
          <a:blip r:embed="rId3"/>
          <a:stretch>
            <a:fillRect/>
          </a:stretch>
        </p:blipFill>
        <p:spPr>
          <a:xfrm>
            <a:off x="7467455" y="0"/>
            <a:ext cx="1676545" cy="754445"/>
          </a:xfrm>
          <a:prstGeom prst="rect">
            <a:avLst/>
          </a:prstGeom>
        </p:spPr>
      </p:pic>
      <p:sp>
        <p:nvSpPr>
          <p:cNvPr id="4" name="Text Placeholder 4">
            <a:extLst>
              <a:ext uri="{FF2B5EF4-FFF2-40B4-BE49-F238E27FC236}">
                <a16:creationId xmlns:a16="http://schemas.microsoft.com/office/drawing/2014/main" id="{BBAF9A75-59DA-A981-62BB-C5A80B940973}"/>
              </a:ext>
            </a:extLst>
          </p:cNvPr>
          <p:cNvSpPr txBox="1">
            <a:spLocks/>
          </p:cNvSpPr>
          <p:nvPr/>
        </p:nvSpPr>
        <p:spPr>
          <a:xfrm>
            <a:off x="279026" y="58570"/>
            <a:ext cx="6804248" cy="576064"/>
          </a:xfrm>
          <a:prstGeom prst="rect">
            <a:avLst/>
          </a:prstGeom>
        </p:spPr>
        <p:txBody>
          <a:bodyPr/>
          <a:lst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ACCEPTANCE CRITERIA TABLE(continued) </a:t>
            </a:r>
            <a:endParaRPr lang="en-IN" sz="24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B4FD1B63-889F-34A2-BE3E-3C1183B0F050}"/>
              </a:ext>
            </a:extLst>
          </p:cNvPr>
          <p:cNvGraphicFramePr>
            <a:graphicFrameLocks noGrp="1"/>
          </p:cNvGraphicFramePr>
          <p:nvPr>
            <p:extLst>
              <p:ext uri="{D42A27DB-BD31-4B8C-83A1-F6EECF244321}">
                <p14:modId xmlns:p14="http://schemas.microsoft.com/office/powerpoint/2010/main" val="2033747545"/>
              </p:ext>
            </p:extLst>
          </p:nvPr>
        </p:nvGraphicFramePr>
        <p:xfrm>
          <a:off x="142083" y="812731"/>
          <a:ext cx="8906051" cy="4272199"/>
        </p:xfrm>
        <a:graphic>
          <a:graphicData uri="http://schemas.openxmlformats.org/drawingml/2006/table">
            <a:tbl>
              <a:tblPr firstRow="1" firstCol="1" bandRow="1">
                <a:tableStyleId>{94C5BFD8-F33A-4F4C-8C2C-6B0394D45C57}</a:tableStyleId>
              </a:tblPr>
              <a:tblGrid>
                <a:gridCol w="656674">
                  <a:extLst>
                    <a:ext uri="{9D8B030D-6E8A-4147-A177-3AD203B41FA5}">
                      <a16:colId xmlns:a16="http://schemas.microsoft.com/office/drawing/2014/main" val="1654904858"/>
                    </a:ext>
                  </a:extLst>
                </a:gridCol>
                <a:gridCol w="1835981">
                  <a:extLst>
                    <a:ext uri="{9D8B030D-6E8A-4147-A177-3AD203B41FA5}">
                      <a16:colId xmlns:a16="http://schemas.microsoft.com/office/drawing/2014/main" val="2473116758"/>
                    </a:ext>
                  </a:extLst>
                </a:gridCol>
                <a:gridCol w="5507944">
                  <a:extLst>
                    <a:ext uri="{9D8B030D-6E8A-4147-A177-3AD203B41FA5}">
                      <a16:colId xmlns:a16="http://schemas.microsoft.com/office/drawing/2014/main" val="1875514767"/>
                    </a:ext>
                  </a:extLst>
                </a:gridCol>
                <a:gridCol w="905452">
                  <a:extLst>
                    <a:ext uri="{9D8B030D-6E8A-4147-A177-3AD203B41FA5}">
                      <a16:colId xmlns:a16="http://schemas.microsoft.com/office/drawing/2014/main" val="2249293881"/>
                    </a:ext>
                  </a:extLst>
                </a:gridCol>
              </a:tblGrid>
              <a:tr h="345072">
                <a:tc>
                  <a:txBody>
                    <a:bodyPr/>
                    <a:lstStyle/>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ID</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rgbClr val="FFC000"/>
                    </a:solidFill>
                  </a:tcPr>
                </a:tc>
                <a:tc>
                  <a:txBody>
                    <a:bodyPr/>
                    <a:lstStyle/>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Scenario</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rgbClr val="FFC000"/>
                    </a:solidFill>
                  </a:tcPr>
                </a:tc>
                <a:tc>
                  <a:txBody>
                    <a:bodyPr/>
                    <a:lstStyle/>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Summary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rgbClr val="FFC000"/>
                    </a:solidFill>
                  </a:tcPr>
                </a:tc>
                <a:tc>
                  <a:txBody>
                    <a:bodyPr/>
                    <a:lstStyle/>
                    <a:p>
                      <a:pPr marL="0" marR="0" algn="ctr">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Place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rgbClr val="FFC000"/>
                    </a:solidFill>
                  </a:tcPr>
                </a:tc>
                <a:extLst>
                  <a:ext uri="{0D108BD9-81ED-4DB2-BD59-A6C34878D82A}">
                    <a16:rowId xmlns:a16="http://schemas.microsoft.com/office/drawing/2014/main" val="754660208"/>
                  </a:ext>
                </a:extLst>
              </a:tr>
              <a:tr h="2095633">
                <a:tc>
                  <a:txBody>
                    <a:bodyPr/>
                    <a:lstStyle/>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Cov-18</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solidFill>
                      <a:schemeClr val="accent6">
                        <a:lumMod val="20000"/>
                        <a:lumOff val="80000"/>
                      </a:schemeClr>
                    </a:solidFill>
                  </a:tcPr>
                </a:tc>
                <a:tc>
                  <a:txBody>
                    <a:bodyPr/>
                    <a:lstStyle/>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As a registered user I should be able to login using Email id as user id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chemeClr val="accent6">
                        <a:lumMod val="20000"/>
                        <a:lumOff val="80000"/>
                      </a:schemeClr>
                    </a:solidFill>
                  </a:tcPr>
                </a:tc>
                <a:tc>
                  <a:txBody>
                    <a:bodyPr/>
                    <a:lstStyle/>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Given I’m the user of the application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When I open the app, I should be able to see the apps login page.</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Then I should be able to enter my registered email id in the user id or email field and password in password field.</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And after entering the details I should be able to login or sign in.</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If my credentials are valid, I should be able to access my account</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If my credentials are invalid, I should see an error indicating that the credentials are incorrect.</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And then I should be able to reset my password if I forget it or need to update it.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chemeClr val="accent6">
                        <a:lumMod val="20000"/>
                        <a:lumOff val="80000"/>
                      </a:schemeClr>
                    </a:solidFill>
                  </a:tcPr>
                </a:tc>
                <a:tc>
                  <a:txBody>
                    <a:bodyPr/>
                    <a:lstStyle/>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                Login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chemeClr val="accent6">
                        <a:lumMod val="20000"/>
                        <a:lumOff val="80000"/>
                      </a:schemeClr>
                    </a:solidFill>
                  </a:tcPr>
                </a:tc>
                <a:extLst>
                  <a:ext uri="{0D108BD9-81ED-4DB2-BD59-A6C34878D82A}">
                    <a16:rowId xmlns:a16="http://schemas.microsoft.com/office/drawing/2014/main" val="2275710079"/>
                  </a:ext>
                </a:extLst>
              </a:tr>
              <a:tr h="1831494">
                <a:tc>
                  <a:txBody>
                    <a:bodyPr/>
                    <a:lstStyle/>
                    <a:p>
                      <a:pPr marL="0" marR="0">
                        <a:lnSpc>
                          <a:spcPct val="107000"/>
                        </a:lnSpc>
                        <a:spcBef>
                          <a:spcPts val="120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120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120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120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1200"/>
                        </a:spcBef>
                        <a:spcAft>
                          <a:spcPts val="0"/>
                        </a:spcAft>
                      </a:pPr>
                      <a:r>
                        <a:rPr lang="en-IN" sz="1100" dirty="0">
                          <a:effectLst/>
                          <a:latin typeface="Times New Roman" panose="02020603050405020304" pitchFamily="18" charset="0"/>
                          <a:cs typeface="Times New Roman" panose="02020603050405020304" pitchFamily="18" charset="0"/>
                        </a:rPr>
                        <a:t>Cov-19</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1200"/>
                        </a:spcBef>
                        <a:spcAft>
                          <a:spcPts val="0"/>
                        </a:spcAft>
                      </a:pPr>
                      <a:r>
                        <a:rPr lang="en-IN" sz="11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solidFill>
                      <a:schemeClr val="accent6">
                        <a:lumMod val="20000"/>
                        <a:lumOff val="80000"/>
                      </a:schemeClr>
                    </a:solidFill>
                  </a:tcPr>
                </a:tc>
                <a:tc>
                  <a:txBody>
                    <a:bodyPr/>
                    <a:lstStyle/>
                    <a:p>
                      <a:pPr marL="0" marR="0">
                        <a:lnSpc>
                          <a:spcPct val="107000"/>
                        </a:lnSpc>
                        <a:spcBef>
                          <a:spcPts val="0"/>
                        </a:spcBef>
                        <a:spcAft>
                          <a:spcPts val="0"/>
                        </a:spcAft>
                      </a:pPr>
                      <a:r>
                        <a:rPr lang="en-IN" sz="1100">
                          <a:effectLst/>
                          <a:latin typeface="Times New Roman" panose="02020603050405020304" pitchFamily="18" charset="0"/>
                          <a:cs typeface="Times New Roman" panose="02020603050405020304" pitchFamily="18" charset="0"/>
                        </a:rPr>
                        <a:t>As a user I want to be able to easily navigate between different pages so that I can quickly access the features I need</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chemeClr val="accent6">
                        <a:lumMod val="20000"/>
                        <a:lumOff val="80000"/>
                      </a:schemeClr>
                    </a:solidFill>
                  </a:tcPr>
                </a:tc>
                <a:tc>
                  <a:txBody>
                    <a:bodyPr/>
                    <a:lstStyle/>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Given I’m the user of the application</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When I open the app, I want the navigation menu to be clearly labelled and organised so that I can easily find the pages I need to use</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Then I want the navigation menu to be optimized for smaller screens so that I can easily access the pages I need on my phone or tablet</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And as a user I want the navigation menu to include a search bar so that I can quickly find the pages I need by keyword search.</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chemeClr val="accent6">
                        <a:lumMod val="20000"/>
                        <a:lumOff val="80000"/>
                      </a:schemeClr>
                    </a:solidFill>
                  </a:tcPr>
                </a:tc>
                <a:tc>
                  <a:txBody>
                    <a:bodyPr/>
                    <a:lstStyle/>
                    <a:p>
                      <a:pPr marL="0" marR="0">
                        <a:lnSpc>
                          <a:spcPct val="107000"/>
                        </a:lnSpc>
                        <a:spcBef>
                          <a:spcPts val="0"/>
                        </a:spcBef>
                        <a:spcAft>
                          <a:spcPts val="0"/>
                        </a:spcAft>
                      </a:pPr>
                      <a:r>
                        <a:rPr lang="en-IN" sz="1100" dirty="0">
                          <a:effectLst/>
                          <a:latin typeface="Times New Roman" panose="02020603050405020304" pitchFamily="18" charset="0"/>
                          <a:cs typeface="Times New Roman" panose="02020603050405020304" pitchFamily="18" charset="0"/>
                        </a:rPr>
                        <a:t>Home page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99" marR="24199" marT="0" marB="0" anchor="ctr">
                    <a:solidFill>
                      <a:schemeClr val="accent6">
                        <a:lumMod val="20000"/>
                        <a:lumOff val="80000"/>
                      </a:schemeClr>
                    </a:solidFill>
                  </a:tcPr>
                </a:tc>
                <a:extLst>
                  <a:ext uri="{0D108BD9-81ED-4DB2-BD59-A6C34878D82A}">
                    <a16:rowId xmlns:a16="http://schemas.microsoft.com/office/drawing/2014/main" val="1028869916"/>
                  </a:ext>
                </a:extLst>
              </a:tr>
            </a:tbl>
          </a:graphicData>
        </a:graphic>
      </p:graphicFrame>
      <p:sp>
        <p:nvSpPr>
          <p:cNvPr id="5" name="Rectangle 1">
            <a:extLst>
              <a:ext uri="{FF2B5EF4-FFF2-40B4-BE49-F238E27FC236}">
                <a16:creationId xmlns:a16="http://schemas.microsoft.com/office/drawing/2014/main" id="{2E99E0CF-BA8C-E147-11AC-B124AB309F61}"/>
              </a:ext>
            </a:extLst>
          </p:cNvPr>
          <p:cNvSpPr>
            <a:spLocks noChangeArrowheads="1"/>
          </p:cNvSpPr>
          <p:nvPr/>
        </p:nvSpPr>
        <p:spPr bwMode="auto">
          <a:xfrm>
            <a:off x="-8759504" y="1605211"/>
            <a:ext cx="3218761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1"/>
                                        </p:tgtEl>
                                        <p:attrNameLst>
                                          <p:attrName>style.visibility</p:attrName>
                                        </p:attrNameLst>
                                      </p:cBhvr>
                                      <p:to>
                                        <p:strVal val="visible"/>
                                      </p:to>
                                    </p:set>
                                    <p:animEffect transition="in" filter="fade">
                                      <p:cBhvr>
                                        <p:cTn id="7" dur="1000"/>
                                        <p:tgtEl>
                                          <p:spTgt spid="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1011"/>
        <p:cNvGrpSpPr/>
        <p:nvPr/>
      </p:nvGrpSpPr>
      <p:grpSpPr>
        <a:xfrm>
          <a:off x="0" y="0"/>
          <a:ext cx="0" cy="0"/>
          <a:chOff x="0" y="0"/>
          <a:chExt cx="0" cy="0"/>
        </a:xfrm>
      </p:grpSpPr>
      <p:sp>
        <p:nvSpPr>
          <p:cNvPr id="1012" name="Google Shape;1012;p117"/>
          <p:cNvSpPr/>
          <p:nvPr/>
        </p:nvSpPr>
        <p:spPr>
          <a:xfrm>
            <a:off x="3247580" y="1889638"/>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3" name="Google Shape;1013;p117"/>
          <p:cNvSpPr/>
          <p:nvPr/>
        </p:nvSpPr>
        <p:spPr>
          <a:xfrm>
            <a:off x="3349327" y="1978893"/>
            <a:ext cx="891903"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4" name="Google Shape;1014;p117"/>
          <p:cNvSpPr/>
          <p:nvPr/>
        </p:nvSpPr>
        <p:spPr>
          <a:xfrm>
            <a:off x="3349327" y="1978893"/>
            <a:ext cx="891903"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5" name="Google Shape;1015;p117"/>
          <p:cNvSpPr/>
          <p:nvPr/>
        </p:nvSpPr>
        <p:spPr>
          <a:xfrm>
            <a:off x="3349327" y="1976908"/>
            <a:ext cx="891903"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6" name="Google Shape;1016;p117"/>
          <p:cNvSpPr/>
          <p:nvPr/>
        </p:nvSpPr>
        <p:spPr>
          <a:xfrm>
            <a:off x="4714005" y="1889638"/>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7" name="Google Shape;1017;p117"/>
          <p:cNvSpPr/>
          <p:nvPr/>
        </p:nvSpPr>
        <p:spPr>
          <a:xfrm>
            <a:off x="4815752" y="1978893"/>
            <a:ext cx="891903"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8" name="Google Shape;1018;p117"/>
          <p:cNvSpPr/>
          <p:nvPr/>
        </p:nvSpPr>
        <p:spPr>
          <a:xfrm>
            <a:off x="4815752" y="1978893"/>
            <a:ext cx="891903"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9" name="Google Shape;1019;p117"/>
          <p:cNvSpPr/>
          <p:nvPr/>
        </p:nvSpPr>
        <p:spPr>
          <a:xfrm>
            <a:off x="4815752" y="1976908"/>
            <a:ext cx="891903"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0" name="Google Shape;1020;p117"/>
          <p:cNvSpPr/>
          <p:nvPr/>
        </p:nvSpPr>
        <p:spPr>
          <a:xfrm>
            <a:off x="6180430" y="1889638"/>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1" name="Google Shape;1021;p117"/>
          <p:cNvSpPr/>
          <p:nvPr/>
        </p:nvSpPr>
        <p:spPr>
          <a:xfrm>
            <a:off x="6282177" y="1978893"/>
            <a:ext cx="891903"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2" name="Google Shape;1022;p117"/>
          <p:cNvSpPr/>
          <p:nvPr/>
        </p:nvSpPr>
        <p:spPr>
          <a:xfrm>
            <a:off x="6282177" y="1978893"/>
            <a:ext cx="891903"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3" name="Google Shape;1023;p117"/>
          <p:cNvSpPr/>
          <p:nvPr/>
        </p:nvSpPr>
        <p:spPr>
          <a:xfrm>
            <a:off x="6282177" y="1976908"/>
            <a:ext cx="891903"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4" name="Google Shape;1024;p117"/>
          <p:cNvSpPr/>
          <p:nvPr/>
        </p:nvSpPr>
        <p:spPr>
          <a:xfrm>
            <a:off x="1781155" y="1889638"/>
            <a:ext cx="1095440" cy="947759"/>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5" name="Google Shape;1025;p117"/>
          <p:cNvSpPr/>
          <p:nvPr/>
        </p:nvSpPr>
        <p:spPr>
          <a:xfrm>
            <a:off x="1882902" y="1978893"/>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6" name="Google Shape;1026;p117"/>
          <p:cNvSpPr/>
          <p:nvPr/>
        </p:nvSpPr>
        <p:spPr>
          <a:xfrm>
            <a:off x="1882902" y="1978893"/>
            <a:ext cx="891904" cy="771226"/>
          </a:xfrm>
          <a:custGeom>
            <a:avLst/>
            <a:gdLst/>
            <a:ahLst/>
            <a:cxnLst/>
            <a:rect l="l" t="t" r="r" b="b"/>
            <a:pathLst>
              <a:path w="26060" h="22534" extrusionOk="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7" name="Google Shape;1027;p117"/>
          <p:cNvSpPr/>
          <p:nvPr/>
        </p:nvSpPr>
        <p:spPr>
          <a:xfrm>
            <a:off x="1882902" y="1976908"/>
            <a:ext cx="891904" cy="773211"/>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8" name="Google Shape;1028;p117"/>
          <p:cNvSpPr txBox="1">
            <a:spLocks noGrp="1"/>
          </p:cNvSpPr>
          <p:nvPr>
            <p:ph type="title" idx="4294967295"/>
          </p:nvPr>
        </p:nvSpPr>
        <p:spPr>
          <a:xfrm>
            <a:off x="0" y="454025"/>
            <a:ext cx="82296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Times New Roman" panose="02020603050405020304" pitchFamily="18" charset="0"/>
                <a:cs typeface="Times New Roman" panose="02020603050405020304" pitchFamily="18" charset="0"/>
              </a:rPr>
              <a:t>SWOT ANALYSIS</a:t>
            </a:r>
            <a:endParaRPr dirty="0">
              <a:latin typeface="Times New Roman" panose="02020603050405020304" pitchFamily="18" charset="0"/>
              <a:cs typeface="Times New Roman" panose="02020603050405020304" pitchFamily="18" charset="0"/>
            </a:endParaRPr>
          </a:p>
        </p:txBody>
      </p:sp>
      <p:sp>
        <p:nvSpPr>
          <p:cNvPr id="1033" name="Google Shape;1033;p117"/>
          <p:cNvSpPr txBox="1">
            <a:spLocks noGrp="1"/>
          </p:cNvSpPr>
          <p:nvPr>
            <p:ph type="subTitle" idx="4294967295"/>
          </p:nvPr>
        </p:nvSpPr>
        <p:spPr>
          <a:xfrm>
            <a:off x="0" y="3195638"/>
            <a:ext cx="1397000" cy="4651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Times New Roman" panose="02020603050405020304" pitchFamily="18" charset="0"/>
                <a:cs typeface="Times New Roman" panose="02020603050405020304" pitchFamily="18" charset="0"/>
              </a:rPr>
              <a:t>STRENGTHS</a:t>
            </a:r>
            <a:endParaRPr>
              <a:latin typeface="Times New Roman" panose="02020603050405020304" pitchFamily="18" charset="0"/>
              <a:cs typeface="Times New Roman" panose="02020603050405020304" pitchFamily="18" charset="0"/>
            </a:endParaRPr>
          </a:p>
        </p:txBody>
      </p:sp>
      <p:sp>
        <p:nvSpPr>
          <p:cNvPr id="1034" name="Google Shape;1034;p117"/>
          <p:cNvSpPr txBox="1">
            <a:spLocks noGrp="1"/>
          </p:cNvSpPr>
          <p:nvPr>
            <p:ph type="subTitle" idx="4294967295"/>
          </p:nvPr>
        </p:nvSpPr>
        <p:spPr>
          <a:xfrm>
            <a:off x="0" y="3195638"/>
            <a:ext cx="1381125" cy="465137"/>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latin typeface="Times New Roman" panose="02020603050405020304" pitchFamily="18" charset="0"/>
                <a:cs typeface="Times New Roman" panose="02020603050405020304" pitchFamily="18" charset="0"/>
              </a:rPr>
              <a:t>WEAKNESSES</a:t>
            </a:r>
            <a:endParaRPr>
              <a:solidFill>
                <a:schemeClr val="lt1"/>
              </a:solidFill>
              <a:latin typeface="Times New Roman" panose="02020603050405020304" pitchFamily="18" charset="0"/>
              <a:cs typeface="Times New Roman" panose="02020603050405020304" pitchFamily="18" charset="0"/>
            </a:endParaRPr>
          </a:p>
          <a:p>
            <a:pPr marL="0" lvl="0" indent="0" algn="l" rtl="0">
              <a:spcBef>
                <a:spcPts val="0"/>
              </a:spcBef>
              <a:spcAft>
                <a:spcPts val="1600"/>
              </a:spcAft>
              <a:buNone/>
            </a:pPr>
            <a:endParaRPr>
              <a:latin typeface="Times New Roman" panose="02020603050405020304" pitchFamily="18" charset="0"/>
              <a:cs typeface="Times New Roman" panose="02020603050405020304" pitchFamily="18" charset="0"/>
            </a:endParaRPr>
          </a:p>
        </p:txBody>
      </p:sp>
      <p:sp>
        <p:nvSpPr>
          <p:cNvPr id="1037" name="Google Shape;1037;p117"/>
          <p:cNvSpPr txBox="1"/>
          <p:nvPr/>
        </p:nvSpPr>
        <p:spPr>
          <a:xfrm>
            <a:off x="1936500" y="2075438"/>
            <a:ext cx="784800" cy="51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Times New Roman" panose="02020603050405020304" pitchFamily="18" charset="0"/>
                <a:ea typeface="Squada One"/>
                <a:cs typeface="Times New Roman" panose="02020603050405020304" pitchFamily="18" charset="0"/>
                <a:sym typeface="Squada One"/>
              </a:rPr>
              <a:t>S</a:t>
            </a:r>
            <a:endParaRPr sz="2400">
              <a:solidFill>
                <a:schemeClr val="lt1"/>
              </a:solidFill>
              <a:latin typeface="Times New Roman" panose="02020603050405020304" pitchFamily="18" charset="0"/>
              <a:ea typeface="Squada One"/>
              <a:cs typeface="Times New Roman" panose="02020603050405020304" pitchFamily="18" charset="0"/>
              <a:sym typeface="Squada One"/>
            </a:endParaRPr>
          </a:p>
        </p:txBody>
      </p:sp>
      <p:sp>
        <p:nvSpPr>
          <p:cNvPr id="1038" name="Google Shape;1038;p117"/>
          <p:cNvSpPr txBox="1"/>
          <p:nvPr/>
        </p:nvSpPr>
        <p:spPr>
          <a:xfrm>
            <a:off x="3402900" y="2075438"/>
            <a:ext cx="784800" cy="51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Times New Roman" panose="02020603050405020304" pitchFamily="18" charset="0"/>
                <a:ea typeface="Squada One"/>
                <a:cs typeface="Times New Roman" panose="02020603050405020304" pitchFamily="18" charset="0"/>
                <a:sym typeface="Squada One"/>
              </a:rPr>
              <a:t>W</a:t>
            </a:r>
            <a:endParaRPr sz="2400">
              <a:solidFill>
                <a:schemeClr val="lt1"/>
              </a:solidFill>
              <a:latin typeface="Times New Roman" panose="02020603050405020304" pitchFamily="18" charset="0"/>
              <a:ea typeface="Squada One"/>
              <a:cs typeface="Times New Roman" panose="02020603050405020304" pitchFamily="18" charset="0"/>
              <a:sym typeface="Squada One"/>
            </a:endParaRPr>
          </a:p>
        </p:txBody>
      </p:sp>
      <p:sp>
        <p:nvSpPr>
          <p:cNvPr id="1039" name="Google Shape;1039;p117"/>
          <p:cNvSpPr txBox="1"/>
          <p:nvPr/>
        </p:nvSpPr>
        <p:spPr>
          <a:xfrm>
            <a:off x="4869325" y="2075438"/>
            <a:ext cx="784800" cy="51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Times New Roman" panose="02020603050405020304" pitchFamily="18" charset="0"/>
                <a:ea typeface="Squada One"/>
                <a:cs typeface="Times New Roman" panose="02020603050405020304" pitchFamily="18" charset="0"/>
                <a:sym typeface="Squada One"/>
              </a:rPr>
              <a:t>O</a:t>
            </a:r>
            <a:endParaRPr sz="2400">
              <a:solidFill>
                <a:schemeClr val="lt1"/>
              </a:solidFill>
              <a:latin typeface="Times New Roman" panose="02020603050405020304" pitchFamily="18" charset="0"/>
              <a:ea typeface="Squada One"/>
              <a:cs typeface="Times New Roman" panose="02020603050405020304" pitchFamily="18" charset="0"/>
              <a:sym typeface="Squada One"/>
            </a:endParaRPr>
          </a:p>
        </p:txBody>
      </p:sp>
      <p:sp>
        <p:nvSpPr>
          <p:cNvPr id="1040" name="Google Shape;1040;p117"/>
          <p:cNvSpPr txBox="1"/>
          <p:nvPr/>
        </p:nvSpPr>
        <p:spPr>
          <a:xfrm>
            <a:off x="6335738" y="2075438"/>
            <a:ext cx="784800" cy="51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Times New Roman" panose="02020603050405020304" pitchFamily="18" charset="0"/>
                <a:ea typeface="Squada One"/>
                <a:cs typeface="Times New Roman" panose="02020603050405020304" pitchFamily="18" charset="0"/>
                <a:sym typeface="Squada One"/>
              </a:rPr>
              <a:t>T</a:t>
            </a:r>
            <a:endParaRPr sz="2400">
              <a:solidFill>
                <a:schemeClr val="lt1"/>
              </a:solidFill>
              <a:latin typeface="Times New Roman" panose="02020603050405020304" pitchFamily="18" charset="0"/>
              <a:ea typeface="Squada One"/>
              <a:cs typeface="Times New Roman" panose="02020603050405020304" pitchFamily="18" charset="0"/>
              <a:sym typeface="Squada One"/>
            </a:endParaRPr>
          </a:p>
        </p:txBody>
      </p:sp>
      <p:cxnSp>
        <p:nvCxnSpPr>
          <p:cNvPr id="1041" name="Google Shape;1041;p117"/>
          <p:cNvCxnSpPr/>
          <p:nvPr/>
        </p:nvCxnSpPr>
        <p:spPr>
          <a:xfrm>
            <a:off x="3795750" y="2832225"/>
            <a:ext cx="0" cy="282600"/>
          </a:xfrm>
          <a:prstGeom prst="straightConnector1">
            <a:avLst/>
          </a:prstGeom>
          <a:noFill/>
          <a:ln w="19050" cap="flat" cmpd="sng">
            <a:solidFill>
              <a:schemeClr val="lt1"/>
            </a:solidFill>
            <a:prstDash val="solid"/>
            <a:round/>
            <a:headEnd type="none" w="med" len="med"/>
            <a:tailEnd type="diamond" w="med" len="med"/>
          </a:ln>
        </p:spPr>
      </p:cxnSp>
      <p:cxnSp>
        <p:nvCxnSpPr>
          <p:cNvPr id="1042" name="Google Shape;1042;p117"/>
          <p:cNvCxnSpPr/>
          <p:nvPr/>
        </p:nvCxnSpPr>
        <p:spPr>
          <a:xfrm>
            <a:off x="5262600" y="2832225"/>
            <a:ext cx="0" cy="282600"/>
          </a:xfrm>
          <a:prstGeom prst="straightConnector1">
            <a:avLst/>
          </a:prstGeom>
          <a:noFill/>
          <a:ln w="19050" cap="flat" cmpd="sng">
            <a:solidFill>
              <a:schemeClr val="lt1"/>
            </a:solidFill>
            <a:prstDash val="solid"/>
            <a:round/>
            <a:headEnd type="none" w="med" len="med"/>
            <a:tailEnd type="diamond" w="med" len="med"/>
          </a:ln>
        </p:spPr>
      </p:cxnSp>
      <p:cxnSp>
        <p:nvCxnSpPr>
          <p:cNvPr id="1043" name="Google Shape;1043;p117"/>
          <p:cNvCxnSpPr/>
          <p:nvPr/>
        </p:nvCxnSpPr>
        <p:spPr>
          <a:xfrm>
            <a:off x="6728025" y="2832225"/>
            <a:ext cx="0" cy="282600"/>
          </a:xfrm>
          <a:prstGeom prst="straightConnector1">
            <a:avLst/>
          </a:prstGeom>
          <a:noFill/>
          <a:ln w="19050" cap="flat" cmpd="sng">
            <a:solidFill>
              <a:schemeClr val="lt1"/>
            </a:solidFill>
            <a:prstDash val="solid"/>
            <a:round/>
            <a:headEnd type="none" w="med" len="med"/>
            <a:tailEnd type="diamond" w="med" len="med"/>
          </a:ln>
        </p:spPr>
      </p:cxnSp>
      <p:cxnSp>
        <p:nvCxnSpPr>
          <p:cNvPr id="1044" name="Google Shape;1044;p117"/>
          <p:cNvCxnSpPr/>
          <p:nvPr/>
        </p:nvCxnSpPr>
        <p:spPr>
          <a:xfrm>
            <a:off x="2328900" y="2832225"/>
            <a:ext cx="0" cy="282600"/>
          </a:xfrm>
          <a:prstGeom prst="straightConnector1">
            <a:avLst/>
          </a:prstGeom>
          <a:noFill/>
          <a:ln w="19050" cap="flat" cmpd="sng">
            <a:solidFill>
              <a:schemeClr val="lt1"/>
            </a:solidFill>
            <a:prstDash val="solid"/>
            <a:round/>
            <a:headEnd type="none" w="med" len="med"/>
            <a:tailEnd type="diamond" w="med" len="med"/>
          </a:ln>
        </p:spPr>
      </p:cxnSp>
      <p:pic>
        <p:nvPicPr>
          <p:cNvPr id="3" name="Picture 2">
            <a:extLst>
              <a:ext uri="{FF2B5EF4-FFF2-40B4-BE49-F238E27FC236}">
                <a16:creationId xmlns:a16="http://schemas.microsoft.com/office/drawing/2014/main" id="{0B7A5D9A-4E2A-044C-BCAE-C3377A7843CB}"/>
              </a:ext>
            </a:extLst>
          </p:cNvPr>
          <p:cNvPicPr>
            <a:picLocks noChangeAspect="1"/>
          </p:cNvPicPr>
          <p:nvPr/>
        </p:nvPicPr>
        <p:blipFill>
          <a:blip r:embed="rId3"/>
          <a:stretch>
            <a:fillRect/>
          </a:stretch>
        </p:blipFill>
        <p:spPr>
          <a:xfrm>
            <a:off x="7459619" y="-14427"/>
            <a:ext cx="1676545" cy="754445"/>
          </a:xfrm>
          <a:prstGeom prst="rect">
            <a:avLst/>
          </a:prstGeom>
        </p:spPr>
      </p:pic>
      <p:sp>
        <p:nvSpPr>
          <p:cNvPr id="4" name="Text Placeholder 4">
            <a:extLst>
              <a:ext uri="{FF2B5EF4-FFF2-40B4-BE49-F238E27FC236}">
                <a16:creationId xmlns:a16="http://schemas.microsoft.com/office/drawing/2014/main" id="{506D81E7-B022-3EF4-778D-6ED02449FA28}"/>
              </a:ext>
            </a:extLst>
          </p:cNvPr>
          <p:cNvSpPr txBox="1">
            <a:spLocks/>
          </p:cNvSpPr>
          <p:nvPr/>
        </p:nvSpPr>
        <p:spPr>
          <a:xfrm>
            <a:off x="0" y="99830"/>
            <a:ext cx="6804248" cy="576064"/>
          </a:xfrm>
          <a:prstGeom prst="rect">
            <a:avLst/>
          </a:prstGeom>
        </p:spPr>
        <p:txBody>
          <a:bodyPr/>
          <a:lst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ACCEPTANCE CRITERIA TABLE(continued) </a:t>
            </a:r>
            <a:endParaRPr lang="en-IN" sz="24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6F94BD26-03E9-CD89-0DF8-41175E2009EA}"/>
              </a:ext>
            </a:extLst>
          </p:cNvPr>
          <p:cNvGraphicFramePr>
            <a:graphicFrameLocks noGrp="1"/>
          </p:cNvGraphicFramePr>
          <p:nvPr>
            <p:extLst>
              <p:ext uri="{D42A27DB-BD31-4B8C-83A1-F6EECF244321}">
                <p14:modId xmlns:p14="http://schemas.microsoft.com/office/powerpoint/2010/main" val="1583014837"/>
              </p:ext>
            </p:extLst>
          </p:nvPr>
        </p:nvGraphicFramePr>
        <p:xfrm>
          <a:off x="70945" y="1306405"/>
          <a:ext cx="8725226" cy="3616839"/>
        </p:xfrm>
        <a:graphic>
          <a:graphicData uri="http://schemas.openxmlformats.org/drawingml/2006/table">
            <a:tbl>
              <a:tblPr firstRow="1" firstCol="1" bandRow="1">
                <a:tableStyleId>{94C5BFD8-F33A-4F4C-8C2C-6B0394D45C57}</a:tableStyleId>
              </a:tblPr>
              <a:tblGrid>
                <a:gridCol w="1014562">
                  <a:extLst>
                    <a:ext uri="{9D8B030D-6E8A-4147-A177-3AD203B41FA5}">
                      <a16:colId xmlns:a16="http://schemas.microsoft.com/office/drawing/2014/main" val="1866107917"/>
                    </a:ext>
                  </a:extLst>
                </a:gridCol>
                <a:gridCol w="2003960">
                  <a:extLst>
                    <a:ext uri="{9D8B030D-6E8A-4147-A177-3AD203B41FA5}">
                      <a16:colId xmlns:a16="http://schemas.microsoft.com/office/drawing/2014/main" val="1948730844"/>
                    </a:ext>
                  </a:extLst>
                </a:gridCol>
                <a:gridCol w="3927632">
                  <a:extLst>
                    <a:ext uri="{9D8B030D-6E8A-4147-A177-3AD203B41FA5}">
                      <a16:colId xmlns:a16="http://schemas.microsoft.com/office/drawing/2014/main" val="1272296879"/>
                    </a:ext>
                  </a:extLst>
                </a:gridCol>
                <a:gridCol w="1779072">
                  <a:extLst>
                    <a:ext uri="{9D8B030D-6E8A-4147-A177-3AD203B41FA5}">
                      <a16:colId xmlns:a16="http://schemas.microsoft.com/office/drawing/2014/main" val="289721041"/>
                    </a:ext>
                  </a:extLst>
                </a:gridCol>
              </a:tblGrid>
              <a:tr h="577478">
                <a:tc>
                  <a:txBody>
                    <a:bodyPr/>
                    <a:lstStyle/>
                    <a:p>
                      <a:pPr marL="0" marR="0">
                        <a:lnSpc>
                          <a:spcPct val="107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  ID</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C000"/>
                    </a:solidFill>
                  </a:tcPr>
                </a:tc>
                <a:tc>
                  <a:txBody>
                    <a:bodyPr/>
                    <a:lstStyle/>
                    <a:p>
                      <a:pPr marL="0" marR="0">
                        <a:lnSpc>
                          <a:spcPct val="107000"/>
                        </a:lnSpc>
                        <a:spcBef>
                          <a:spcPts val="0"/>
                        </a:spcBef>
                        <a:spcAft>
                          <a:spcPts val="0"/>
                        </a:spcAft>
                      </a:pPr>
                      <a:r>
                        <a:rPr lang="en-IN" sz="2000">
                          <a:effectLst/>
                          <a:latin typeface="Times New Roman" panose="02020603050405020304" pitchFamily="18" charset="0"/>
                          <a:cs typeface="Times New Roman" panose="02020603050405020304" pitchFamily="18" charset="0"/>
                        </a:rPr>
                        <a:t>   Scenario</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C000"/>
                    </a:solidFill>
                  </a:tcPr>
                </a:tc>
                <a:tc>
                  <a:txBody>
                    <a:bodyPr/>
                    <a:lstStyle/>
                    <a:p>
                      <a:pPr marL="0" marR="0">
                        <a:lnSpc>
                          <a:spcPct val="107000"/>
                        </a:lnSpc>
                        <a:spcBef>
                          <a:spcPts val="0"/>
                        </a:spcBef>
                        <a:spcAft>
                          <a:spcPts val="0"/>
                        </a:spcAft>
                      </a:pPr>
                      <a:r>
                        <a:rPr lang="en-IN" sz="2000">
                          <a:effectLst/>
                          <a:latin typeface="Times New Roman" panose="02020603050405020304" pitchFamily="18" charset="0"/>
                          <a:cs typeface="Times New Roman" panose="02020603050405020304" pitchFamily="18" charset="0"/>
                        </a:rPr>
                        <a:t>      Summary</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C000"/>
                    </a:solidFill>
                  </a:tcPr>
                </a:tc>
                <a:tc>
                  <a:txBody>
                    <a:bodyPr/>
                    <a:lstStyle/>
                    <a:p>
                      <a:pPr marL="0" marR="0" algn="ctr">
                        <a:lnSpc>
                          <a:spcPct val="107000"/>
                        </a:lnSpc>
                        <a:spcBef>
                          <a:spcPts val="0"/>
                        </a:spcBef>
                        <a:spcAft>
                          <a:spcPts val="0"/>
                        </a:spcAft>
                      </a:pPr>
                      <a:r>
                        <a:rPr lang="en-IN" sz="2000" dirty="0">
                          <a:effectLst/>
                          <a:latin typeface="Times New Roman" panose="02020603050405020304" pitchFamily="18" charset="0"/>
                          <a:cs typeface="Times New Roman" panose="02020603050405020304" pitchFamily="18" charset="0"/>
                        </a:rPr>
                        <a:t>Place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C000"/>
                    </a:solidFill>
                  </a:tcPr>
                </a:tc>
                <a:extLst>
                  <a:ext uri="{0D108BD9-81ED-4DB2-BD59-A6C34878D82A}">
                    <a16:rowId xmlns:a16="http://schemas.microsoft.com/office/drawing/2014/main" val="2911710125"/>
                  </a:ext>
                </a:extLst>
              </a:tr>
              <a:tr h="3039361">
                <a:tc>
                  <a:txBody>
                    <a:bodyPr/>
                    <a:lstStyle/>
                    <a:p>
                      <a:pPr marL="0" marR="0" algn="ctr">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gn="ctr">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gn="ctr">
                        <a:lnSpc>
                          <a:spcPct val="107000"/>
                        </a:lnSpc>
                        <a:spcBef>
                          <a:spcPts val="1200"/>
                        </a:spcBef>
                        <a:spcAft>
                          <a:spcPts val="0"/>
                        </a:spcAft>
                      </a:pPr>
                      <a:r>
                        <a:rPr lang="en-IN" sz="14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p>
                      <a:pPr marL="0" marR="0" algn="ctr">
                        <a:lnSpc>
                          <a:spcPct val="107000"/>
                        </a:lnSpc>
                        <a:spcBef>
                          <a:spcPts val="1200"/>
                        </a:spcBef>
                        <a:spcAft>
                          <a:spcPts val="0"/>
                        </a:spcAft>
                      </a:pPr>
                      <a:r>
                        <a:rPr lang="en-IN" sz="1600" dirty="0">
                          <a:effectLst/>
                          <a:latin typeface="Times New Roman" panose="02020603050405020304" pitchFamily="18" charset="0"/>
                          <a:cs typeface="Times New Roman" panose="02020603050405020304" pitchFamily="18" charset="0"/>
                        </a:rPr>
                        <a:t>Cov-20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6">
                        <a:lumMod val="20000"/>
                        <a:lumOff val="80000"/>
                      </a:schemeClr>
                    </a:solidFill>
                  </a:tcPr>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 As a user I want to be able to access the features in home page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Given I’m the user of the application</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When I open the app, I should be able to access the features in the home page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Then I open the app home page should be intuitive and easy to navigate </a:t>
                      </a:r>
                      <a:endParaRPr lang="en-US" sz="1100" dirty="0">
                        <a:effectLst/>
                        <a:latin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IN" sz="1400" dirty="0">
                          <a:effectLst/>
                          <a:latin typeface="Times New Roman" panose="02020603050405020304" pitchFamily="18" charset="0"/>
                          <a:cs typeface="Times New Roman" panose="02020603050405020304" pitchFamily="18" charset="0"/>
                        </a:rPr>
                        <a:t>And as a mobile user I want the home page to be responsive and optimized for my device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tc>
                  <a:txBody>
                    <a:bodyPr/>
                    <a:lstStyle/>
                    <a:p>
                      <a:pPr marL="0" marR="0" algn="ctr">
                        <a:lnSpc>
                          <a:spcPct val="107000"/>
                        </a:lnSpc>
                        <a:spcBef>
                          <a:spcPts val="0"/>
                        </a:spcBef>
                        <a:spcAft>
                          <a:spcPts val="0"/>
                        </a:spcAft>
                      </a:pPr>
                      <a:r>
                        <a:rPr lang="en-IN" sz="1800" dirty="0">
                          <a:effectLst/>
                          <a:latin typeface="Times New Roman" panose="02020603050405020304" pitchFamily="18" charset="0"/>
                          <a:cs typeface="Times New Roman" panose="02020603050405020304" pitchFamily="18" charset="0"/>
                        </a:rPr>
                        <a:t>     Home Page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20000"/>
                        <a:lumOff val="80000"/>
                      </a:schemeClr>
                    </a:solidFill>
                  </a:tcPr>
                </a:tc>
                <a:extLst>
                  <a:ext uri="{0D108BD9-81ED-4DB2-BD59-A6C34878D82A}">
                    <a16:rowId xmlns:a16="http://schemas.microsoft.com/office/drawing/2014/main" val="3568430970"/>
                  </a:ext>
                </a:extLst>
              </a:tr>
            </a:tbl>
          </a:graphicData>
        </a:graphic>
      </p:graphicFrame>
      <p:sp>
        <p:nvSpPr>
          <p:cNvPr id="5" name="Rectangle 1">
            <a:extLst>
              <a:ext uri="{FF2B5EF4-FFF2-40B4-BE49-F238E27FC236}">
                <a16:creationId xmlns:a16="http://schemas.microsoft.com/office/drawing/2014/main" id="{FC5E433A-F3EE-1754-07C8-5A9A41502A7E}"/>
              </a:ext>
            </a:extLst>
          </p:cNvPr>
          <p:cNvSpPr>
            <a:spLocks noChangeArrowheads="1"/>
          </p:cNvSpPr>
          <p:nvPr/>
        </p:nvSpPr>
        <p:spPr bwMode="auto">
          <a:xfrm>
            <a:off x="347829" y="1424680"/>
            <a:ext cx="103572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1000"/>
                                        <p:tgtEl>
                                          <p:spTgt spid="1033"/>
                                        </p:tgtEl>
                                      </p:cBhvr>
                                    </p:animEffect>
                                  </p:childTnLst>
                                </p:cTn>
                              </p:par>
                              <p:par>
                                <p:cTn id="11" presetID="10" presetClass="entr" presetSubtype="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animEffect transition="in" filter="fade">
                                      <p:cBhvr>
                                        <p:cTn id="13" dur="1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1048"/>
        <p:cNvGrpSpPr/>
        <p:nvPr/>
      </p:nvGrpSpPr>
      <p:grpSpPr>
        <a:xfrm>
          <a:off x="0" y="0"/>
          <a:ext cx="0" cy="0"/>
          <a:chOff x="0" y="0"/>
          <a:chExt cx="0" cy="0"/>
        </a:xfrm>
      </p:grpSpPr>
      <p:pic>
        <p:nvPicPr>
          <p:cNvPr id="6" name="Picture 5">
            <a:extLst>
              <a:ext uri="{FF2B5EF4-FFF2-40B4-BE49-F238E27FC236}">
                <a16:creationId xmlns:a16="http://schemas.microsoft.com/office/drawing/2014/main" id="{C25C6C27-A07F-FF92-AFDA-0AEBBBC24C5A}"/>
              </a:ext>
            </a:extLst>
          </p:cNvPr>
          <p:cNvPicPr>
            <a:picLocks noChangeAspect="1"/>
          </p:cNvPicPr>
          <p:nvPr/>
        </p:nvPicPr>
        <p:blipFill>
          <a:blip r:embed="rId3"/>
          <a:stretch>
            <a:fillRect/>
          </a:stretch>
        </p:blipFill>
        <p:spPr>
          <a:xfrm>
            <a:off x="7467455" y="-49947"/>
            <a:ext cx="1676545" cy="754445"/>
          </a:xfrm>
          <a:prstGeom prst="rect">
            <a:avLst/>
          </a:prstGeom>
        </p:spPr>
      </p:pic>
      <p:sp>
        <p:nvSpPr>
          <p:cNvPr id="7" name="Text Placeholder 4">
            <a:extLst>
              <a:ext uri="{FF2B5EF4-FFF2-40B4-BE49-F238E27FC236}">
                <a16:creationId xmlns:a16="http://schemas.microsoft.com/office/drawing/2014/main" id="{83B73AAA-3292-6CE4-C014-346F78864328}"/>
              </a:ext>
            </a:extLst>
          </p:cNvPr>
          <p:cNvSpPr txBox="1">
            <a:spLocks/>
          </p:cNvSpPr>
          <p:nvPr/>
        </p:nvSpPr>
        <p:spPr>
          <a:xfrm>
            <a:off x="396240" y="169255"/>
            <a:ext cx="2267744"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Times New Roman" panose="02020603050405020304" pitchFamily="18" charset="0"/>
                <a:cs typeface="Times New Roman" panose="02020603050405020304" pitchFamily="18" charset="0"/>
              </a:rPr>
              <a:t>TEST CASES</a:t>
            </a:r>
            <a:endParaRPr lang="en-IN" sz="24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BE6EB354-A3F0-7FF5-158D-D82429854C93}"/>
              </a:ext>
            </a:extLst>
          </p:cNvPr>
          <p:cNvSpPr>
            <a:spLocks noChangeArrowheads="1"/>
          </p:cNvSpPr>
          <p:nvPr/>
        </p:nvSpPr>
        <p:spPr bwMode="auto">
          <a:xfrm>
            <a:off x="-5456947" y="1152525"/>
            <a:ext cx="2598244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B7A653CF-31B2-A398-88B8-3DDB3A38EB34}"/>
              </a:ext>
            </a:extLst>
          </p:cNvPr>
          <p:cNvGraphicFramePr>
            <a:graphicFrameLocks noGrp="1"/>
          </p:cNvGraphicFramePr>
          <p:nvPr>
            <p:extLst>
              <p:ext uri="{D42A27DB-BD31-4B8C-83A1-F6EECF244321}">
                <p14:modId xmlns:p14="http://schemas.microsoft.com/office/powerpoint/2010/main" val="3222425"/>
              </p:ext>
            </p:extLst>
          </p:nvPr>
        </p:nvGraphicFramePr>
        <p:xfrm>
          <a:off x="183697" y="721688"/>
          <a:ext cx="8776606" cy="4380991"/>
        </p:xfrm>
        <a:graphic>
          <a:graphicData uri="http://schemas.openxmlformats.org/drawingml/2006/table">
            <a:tbl>
              <a:tblPr firstRow="1" firstCol="1" bandRow="1">
                <a:tableStyleId>{94C5BFD8-F33A-4F4C-8C2C-6B0394D45C57}</a:tableStyleId>
              </a:tblPr>
              <a:tblGrid>
                <a:gridCol w="428588">
                  <a:extLst>
                    <a:ext uri="{9D8B030D-6E8A-4147-A177-3AD203B41FA5}">
                      <a16:colId xmlns:a16="http://schemas.microsoft.com/office/drawing/2014/main" val="3152459111"/>
                    </a:ext>
                  </a:extLst>
                </a:gridCol>
                <a:gridCol w="597972">
                  <a:extLst>
                    <a:ext uri="{9D8B030D-6E8A-4147-A177-3AD203B41FA5}">
                      <a16:colId xmlns:a16="http://schemas.microsoft.com/office/drawing/2014/main" val="885190250"/>
                    </a:ext>
                  </a:extLst>
                </a:gridCol>
                <a:gridCol w="1365982">
                  <a:extLst>
                    <a:ext uri="{9D8B030D-6E8A-4147-A177-3AD203B41FA5}">
                      <a16:colId xmlns:a16="http://schemas.microsoft.com/office/drawing/2014/main" val="24839151"/>
                    </a:ext>
                  </a:extLst>
                </a:gridCol>
                <a:gridCol w="1943417">
                  <a:extLst>
                    <a:ext uri="{9D8B030D-6E8A-4147-A177-3AD203B41FA5}">
                      <a16:colId xmlns:a16="http://schemas.microsoft.com/office/drawing/2014/main" val="3295074469"/>
                    </a:ext>
                  </a:extLst>
                </a:gridCol>
                <a:gridCol w="903769">
                  <a:extLst>
                    <a:ext uri="{9D8B030D-6E8A-4147-A177-3AD203B41FA5}">
                      <a16:colId xmlns:a16="http://schemas.microsoft.com/office/drawing/2014/main" val="128835291"/>
                    </a:ext>
                  </a:extLst>
                </a:gridCol>
                <a:gridCol w="3536878">
                  <a:extLst>
                    <a:ext uri="{9D8B030D-6E8A-4147-A177-3AD203B41FA5}">
                      <a16:colId xmlns:a16="http://schemas.microsoft.com/office/drawing/2014/main" val="3713668572"/>
                    </a:ext>
                  </a:extLst>
                </a:gridCol>
              </a:tblGrid>
              <a:tr h="494791">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ID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Unit of Test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Scenario</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Test Data</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Steps to be Expected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rgbClr val="FFFF00"/>
                    </a:solidFill>
                  </a:tcPr>
                </a:tc>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Expected Result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rgbClr val="FFFF00"/>
                    </a:solidFill>
                  </a:tcPr>
                </a:tc>
                <a:extLst>
                  <a:ext uri="{0D108BD9-81ED-4DB2-BD59-A6C34878D82A}">
                    <a16:rowId xmlns:a16="http://schemas.microsoft.com/office/drawing/2014/main" val="2851394322"/>
                  </a:ext>
                </a:extLst>
              </a:tr>
              <a:tr h="703391">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Cov-16</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Logout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Successful</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Logout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Email –example@example.com, Password: test123</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Homepage -&gt;Logout</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When the user click on the settings icon in the application user should be able to see the logout option in the menu</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extLst>
                  <a:ext uri="{0D108BD9-81ED-4DB2-BD59-A6C34878D82A}">
                    <a16:rowId xmlns:a16="http://schemas.microsoft.com/office/drawing/2014/main" val="2204614697"/>
                  </a:ext>
                </a:extLst>
              </a:tr>
              <a:tr h="687550">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Cov-16</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Logout</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Successful</a:t>
                      </a:r>
                      <a:endParaRPr lang="en-US" sz="1100" kern="100" dirty="0">
                        <a:effectLst/>
                        <a:latin typeface="Times New Roman" panose="02020603050405020304" pitchFamily="18" charset="0"/>
                        <a:cs typeface="Times New Roman" panose="02020603050405020304" pitchFamily="18" charset="0"/>
                      </a:endParaRPr>
                    </a:p>
                    <a:p>
                      <a:pPr marL="0" marR="0" indent="12700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Logout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Email – email@email.com</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Password – Email@99</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Homepage -&gt;Logout</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When the user click on the logout option user should be able to logout from the application without any error.</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extLst>
                  <a:ext uri="{0D108BD9-81ED-4DB2-BD59-A6C34878D82A}">
                    <a16:rowId xmlns:a16="http://schemas.microsoft.com/office/drawing/2014/main" val="1167047892"/>
                  </a:ext>
                </a:extLst>
              </a:tr>
              <a:tr h="857625">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Cov-17</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Sign Up</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Sign Up should be Successful</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Name – Sai</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Email - example@example.com, Password: test123</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Homepage -&gt;Sign Up</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Check result on Entering valid Name, Email and Password </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extLst>
                  <a:ext uri="{0D108BD9-81ED-4DB2-BD59-A6C34878D82A}">
                    <a16:rowId xmlns:a16="http://schemas.microsoft.com/office/drawing/2014/main" val="1088847684"/>
                  </a:ext>
                </a:extLst>
              </a:tr>
              <a:tr h="742575">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Cov-17</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Sign Up</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It should show an error as “Email is already in use”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Name – Anil</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Email – email@email.com</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Password – Email@99</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Homepage -&gt;Sign Up</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just">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Check result email entering already used</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extLst>
                  <a:ext uri="{0D108BD9-81ED-4DB2-BD59-A6C34878D82A}">
                    <a16:rowId xmlns:a16="http://schemas.microsoft.com/office/drawing/2014/main" val="2546489475"/>
                  </a:ext>
                </a:extLst>
              </a:tr>
              <a:tr h="895059">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Cov-17</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Sign Up</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It should show an error “Enter the password with given parameters”</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Name – Anivi </a:t>
                      </a:r>
                      <a:endParaRPr lang="en-US" sz="1100" kern="10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Email – password@mail.com</a:t>
                      </a:r>
                      <a:endParaRPr lang="en-US" sz="1100" kern="10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Password – Password@14</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Homepage -&gt;Sign Up</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Check the response did the password is containing all the parameters</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3411" marR="53411" marT="0" marB="0" anchor="ctr">
                    <a:solidFill>
                      <a:schemeClr val="accent4">
                        <a:lumMod val="40000"/>
                        <a:lumOff val="60000"/>
                      </a:schemeClr>
                    </a:solidFill>
                  </a:tcPr>
                </a:tc>
                <a:extLst>
                  <a:ext uri="{0D108BD9-81ED-4DB2-BD59-A6C34878D82A}">
                    <a16:rowId xmlns:a16="http://schemas.microsoft.com/office/drawing/2014/main" val="3582330210"/>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C86D70-D5DA-7601-D7DD-A8D3CD5081CC}"/>
              </a:ext>
            </a:extLst>
          </p:cNvPr>
          <p:cNvSpPr txBox="1"/>
          <p:nvPr/>
        </p:nvSpPr>
        <p:spPr>
          <a:xfrm>
            <a:off x="236483" y="165363"/>
            <a:ext cx="4572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TEST CASES(continued)</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65EF01B-7F26-567C-1328-049FA11DDD13}"/>
              </a:ext>
            </a:extLst>
          </p:cNvPr>
          <p:cNvPicPr>
            <a:picLocks noChangeAspect="1"/>
          </p:cNvPicPr>
          <p:nvPr/>
        </p:nvPicPr>
        <p:blipFill>
          <a:blip r:embed="rId2"/>
          <a:stretch>
            <a:fillRect/>
          </a:stretch>
        </p:blipFill>
        <p:spPr>
          <a:xfrm>
            <a:off x="7467455" y="-49947"/>
            <a:ext cx="1676545" cy="754445"/>
          </a:xfrm>
          <a:prstGeom prst="rect">
            <a:avLst/>
          </a:prstGeom>
        </p:spPr>
      </p:pic>
      <p:graphicFrame>
        <p:nvGraphicFramePr>
          <p:cNvPr id="5" name="Table 4">
            <a:extLst>
              <a:ext uri="{FF2B5EF4-FFF2-40B4-BE49-F238E27FC236}">
                <a16:creationId xmlns:a16="http://schemas.microsoft.com/office/drawing/2014/main" id="{26A2E020-DE23-B712-6AE6-7CBB88C9E0ED}"/>
              </a:ext>
            </a:extLst>
          </p:cNvPr>
          <p:cNvGraphicFramePr>
            <a:graphicFrameLocks noGrp="1"/>
          </p:cNvGraphicFramePr>
          <p:nvPr>
            <p:extLst>
              <p:ext uri="{D42A27DB-BD31-4B8C-83A1-F6EECF244321}">
                <p14:modId xmlns:p14="http://schemas.microsoft.com/office/powerpoint/2010/main" val="1168862397"/>
              </p:ext>
            </p:extLst>
          </p:nvPr>
        </p:nvGraphicFramePr>
        <p:xfrm>
          <a:off x="55179" y="764628"/>
          <a:ext cx="8771257" cy="4311973"/>
        </p:xfrm>
        <a:graphic>
          <a:graphicData uri="http://schemas.openxmlformats.org/drawingml/2006/table">
            <a:tbl>
              <a:tblPr firstRow="1" firstCol="1" bandRow="1">
                <a:tableStyleId>{94C5BFD8-F33A-4F4C-8C2C-6B0394D45C57}</a:tableStyleId>
              </a:tblPr>
              <a:tblGrid>
                <a:gridCol w="568962">
                  <a:extLst>
                    <a:ext uri="{9D8B030D-6E8A-4147-A177-3AD203B41FA5}">
                      <a16:colId xmlns:a16="http://schemas.microsoft.com/office/drawing/2014/main" val="79902830"/>
                    </a:ext>
                  </a:extLst>
                </a:gridCol>
                <a:gridCol w="750994">
                  <a:extLst>
                    <a:ext uri="{9D8B030D-6E8A-4147-A177-3AD203B41FA5}">
                      <a16:colId xmlns:a16="http://schemas.microsoft.com/office/drawing/2014/main" val="1997759161"/>
                    </a:ext>
                  </a:extLst>
                </a:gridCol>
                <a:gridCol w="968829">
                  <a:extLst>
                    <a:ext uri="{9D8B030D-6E8A-4147-A177-3AD203B41FA5}">
                      <a16:colId xmlns:a16="http://schemas.microsoft.com/office/drawing/2014/main" val="3468047736"/>
                    </a:ext>
                  </a:extLst>
                </a:gridCol>
                <a:gridCol w="2274310">
                  <a:extLst>
                    <a:ext uri="{9D8B030D-6E8A-4147-A177-3AD203B41FA5}">
                      <a16:colId xmlns:a16="http://schemas.microsoft.com/office/drawing/2014/main" val="3829179483"/>
                    </a:ext>
                  </a:extLst>
                </a:gridCol>
                <a:gridCol w="1727441">
                  <a:extLst>
                    <a:ext uri="{9D8B030D-6E8A-4147-A177-3AD203B41FA5}">
                      <a16:colId xmlns:a16="http://schemas.microsoft.com/office/drawing/2014/main" val="1831255253"/>
                    </a:ext>
                  </a:extLst>
                </a:gridCol>
                <a:gridCol w="2480721">
                  <a:extLst>
                    <a:ext uri="{9D8B030D-6E8A-4147-A177-3AD203B41FA5}">
                      <a16:colId xmlns:a16="http://schemas.microsoft.com/office/drawing/2014/main" val="2947449614"/>
                    </a:ext>
                  </a:extLst>
                </a:gridCol>
              </a:tblGrid>
              <a:tr h="315310">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IN" sz="1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marL="0" marR="0" algn="l">
                        <a:lnSpc>
                          <a:spcPct val="107000"/>
                        </a:lnSpc>
                        <a:spcBef>
                          <a:spcPts val="0"/>
                        </a:spcBef>
                        <a:spcAft>
                          <a:spcPts val="0"/>
                        </a:spcAft>
                      </a:pPr>
                      <a:r>
                        <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Unit of Test </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l">
                        <a:lnSpc>
                          <a:spcPct val="107000"/>
                        </a:lnSpc>
                        <a:spcBef>
                          <a:spcPts val="0"/>
                        </a:spcBef>
                        <a:spcAft>
                          <a:spcPts val="0"/>
                        </a:spcAft>
                      </a:pPr>
                      <a:r>
                        <a:rPr lang="en-IN" sz="1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Scenario</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l">
                        <a:lnSpc>
                          <a:spcPct val="107000"/>
                        </a:lnSpc>
                        <a:spcBef>
                          <a:spcPts val="0"/>
                        </a:spcBef>
                        <a:spcAft>
                          <a:spcPts val="0"/>
                        </a:spcAft>
                      </a:pPr>
                      <a:r>
                        <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Test Data</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l">
                        <a:lnSpc>
                          <a:spcPct val="107000"/>
                        </a:lnSpc>
                        <a:spcBef>
                          <a:spcPts val="0"/>
                        </a:spcBef>
                        <a:spcAft>
                          <a:spcPts val="0"/>
                        </a:spcAft>
                      </a:pPr>
                      <a:r>
                        <a:rPr lang="en-IN"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Steps to be Expected </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ctr">
                        <a:lnSpc>
                          <a:spcPct val="107000"/>
                        </a:lnSpc>
                        <a:spcBef>
                          <a:spcPts val="0"/>
                        </a:spcBef>
                        <a:spcAft>
                          <a:spcPts val="0"/>
                        </a:spcAft>
                      </a:pPr>
                      <a:r>
                        <a:rPr lang="en-IN" sz="1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Expected Result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1049666253"/>
                  </a:ext>
                </a:extLst>
              </a:tr>
              <a:tr h="519941">
                <a:tc>
                  <a:txBody>
                    <a:bodyPr/>
                    <a:lstStyle/>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Cov-18</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Login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Successful Login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Email – example@example.com, Password – test123</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Homepage -&gt; Login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User should be successfully logged in and redirected to the relevant page or dashboard.</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extLst>
                  <a:ext uri="{0D108BD9-81ED-4DB2-BD59-A6C34878D82A}">
                    <a16:rowId xmlns:a16="http://schemas.microsoft.com/office/drawing/2014/main" val="1678053433"/>
                  </a:ext>
                </a:extLst>
              </a:tr>
              <a:tr h="636062">
                <a:tc>
                  <a:txBody>
                    <a:bodyPr/>
                    <a:lstStyle/>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Cov-18</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Login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Invalid Email ID</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invalid email, Password: test123</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Homepage -&gt; Login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User should see an error message indicating that the email ID is invalid and should be prompted to enter a valid email ID.</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extLst>
                  <a:ext uri="{0D108BD9-81ED-4DB2-BD59-A6C34878D82A}">
                    <a16:rowId xmlns:a16="http://schemas.microsoft.com/office/drawing/2014/main" val="2772088310"/>
                  </a:ext>
                </a:extLst>
              </a:tr>
              <a:tr h="751973">
                <a:tc>
                  <a:txBody>
                    <a:bodyPr/>
                    <a:lstStyle/>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Cov-18</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Login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just">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Invalid Password</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example@example.com, Password – invalid password</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Homepage -&gt; Login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User should see an error message indicating that the password is incorrect and should be prompted to enter the correct password.</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extLst>
                  <a:ext uri="{0D108BD9-81ED-4DB2-BD59-A6C34878D82A}">
                    <a16:rowId xmlns:a16="http://schemas.microsoft.com/office/drawing/2014/main" val="2538113736"/>
                  </a:ext>
                </a:extLst>
              </a:tr>
              <a:tr h="696229">
                <a:tc>
                  <a:txBody>
                    <a:bodyPr/>
                    <a:lstStyle/>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Cov-18</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Login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Forgot Password</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Click on "Forgot Password" link</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Homepage -&gt; Login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User should be redirected to the password reset page where they can enter their registered email ID to reset their password.</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extLst>
                  <a:ext uri="{0D108BD9-81ED-4DB2-BD59-A6C34878D82A}">
                    <a16:rowId xmlns:a16="http://schemas.microsoft.com/office/drawing/2014/main" val="2444445467"/>
                  </a:ext>
                </a:extLst>
              </a:tr>
              <a:tr h="872517">
                <a:tc>
                  <a:txBody>
                    <a:bodyPr/>
                    <a:lstStyle/>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Cov-18</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Login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Account Lockout</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Enter incorrect password multiple times</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Homepage -&gt; Login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User's account should be temporarily locked after a certain number of failed logins attempts to protect against brute force attacks.</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extLst>
                  <a:ext uri="{0D108BD9-81ED-4DB2-BD59-A6C34878D82A}">
                    <a16:rowId xmlns:a16="http://schemas.microsoft.com/office/drawing/2014/main" val="696360133"/>
                  </a:ext>
                </a:extLst>
              </a:tr>
              <a:tr h="519941">
                <a:tc>
                  <a:txBody>
                    <a:bodyPr/>
                    <a:lstStyle/>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Cov-18</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Login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Logout</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Click on "Logout" or "Sign Out" option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000" kern="100">
                          <a:effectLst/>
                          <a:latin typeface="Times New Roman" panose="02020603050405020304" pitchFamily="18" charset="0"/>
                          <a:cs typeface="Times New Roman" panose="02020603050405020304" pitchFamily="18" charset="0"/>
                        </a:rPr>
                        <a:t>Homepage -&gt; Login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000" kern="100" dirty="0">
                          <a:effectLst/>
                          <a:latin typeface="Times New Roman" panose="02020603050405020304" pitchFamily="18" charset="0"/>
                          <a:cs typeface="Times New Roman" panose="02020603050405020304" pitchFamily="18" charset="0"/>
                        </a:rPr>
                        <a:t>User should be successfully logged out of their account and redirected to the login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6200" marR="66200" marT="0" marB="0" anchor="ctr">
                    <a:solidFill>
                      <a:schemeClr val="accent4">
                        <a:lumMod val="40000"/>
                        <a:lumOff val="60000"/>
                      </a:schemeClr>
                    </a:solidFill>
                  </a:tcPr>
                </a:tc>
                <a:extLst>
                  <a:ext uri="{0D108BD9-81ED-4DB2-BD59-A6C34878D82A}">
                    <a16:rowId xmlns:a16="http://schemas.microsoft.com/office/drawing/2014/main" val="2170380050"/>
                  </a:ext>
                </a:extLst>
              </a:tr>
            </a:tbl>
          </a:graphicData>
        </a:graphic>
      </p:graphicFrame>
    </p:spTree>
    <p:extLst>
      <p:ext uri="{BB962C8B-B14F-4D97-AF65-F5344CB8AC3E}">
        <p14:creationId xmlns:p14="http://schemas.microsoft.com/office/powerpoint/2010/main" val="841653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B860CA-C4E3-C44A-A13B-7F985BD847EC}"/>
              </a:ext>
            </a:extLst>
          </p:cNvPr>
          <p:cNvSpPr txBox="1"/>
          <p:nvPr/>
        </p:nvSpPr>
        <p:spPr>
          <a:xfrm>
            <a:off x="173421" y="149598"/>
            <a:ext cx="4572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TEST CASES(continued)</a:t>
            </a:r>
            <a:endParaRPr lang="en-IN" sz="2400"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3443DB3-EE8B-3A73-DA08-79313A8D9386}"/>
              </a:ext>
            </a:extLst>
          </p:cNvPr>
          <p:cNvGraphicFramePr>
            <a:graphicFrameLocks noGrp="1"/>
          </p:cNvGraphicFramePr>
          <p:nvPr>
            <p:extLst>
              <p:ext uri="{D42A27DB-BD31-4B8C-83A1-F6EECF244321}">
                <p14:modId xmlns:p14="http://schemas.microsoft.com/office/powerpoint/2010/main" val="1770082862"/>
              </p:ext>
            </p:extLst>
          </p:nvPr>
        </p:nvGraphicFramePr>
        <p:xfrm>
          <a:off x="165538" y="748862"/>
          <a:ext cx="8600089" cy="4284035"/>
        </p:xfrm>
        <a:graphic>
          <a:graphicData uri="http://schemas.openxmlformats.org/drawingml/2006/table">
            <a:tbl>
              <a:tblPr firstRow="1" firstCol="1" bandRow="1">
                <a:tableStyleId>{94C5BFD8-F33A-4F4C-8C2C-6B0394D45C57}</a:tableStyleId>
              </a:tblPr>
              <a:tblGrid>
                <a:gridCol w="729928">
                  <a:extLst>
                    <a:ext uri="{9D8B030D-6E8A-4147-A177-3AD203B41FA5}">
                      <a16:colId xmlns:a16="http://schemas.microsoft.com/office/drawing/2014/main" val="1404407861"/>
                    </a:ext>
                  </a:extLst>
                </a:gridCol>
                <a:gridCol w="720584">
                  <a:extLst>
                    <a:ext uri="{9D8B030D-6E8A-4147-A177-3AD203B41FA5}">
                      <a16:colId xmlns:a16="http://schemas.microsoft.com/office/drawing/2014/main" val="3000024588"/>
                    </a:ext>
                  </a:extLst>
                </a:gridCol>
                <a:gridCol w="1048322">
                  <a:extLst>
                    <a:ext uri="{9D8B030D-6E8A-4147-A177-3AD203B41FA5}">
                      <a16:colId xmlns:a16="http://schemas.microsoft.com/office/drawing/2014/main" val="522660400"/>
                    </a:ext>
                  </a:extLst>
                </a:gridCol>
                <a:gridCol w="2191407">
                  <a:extLst>
                    <a:ext uri="{9D8B030D-6E8A-4147-A177-3AD203B41FA5}">
                      <a16:colId xmlns:a16="http://schemas.microsoft.com/office/drawing/2014/main" val="1505291717"/>
                    </a:ext>
                  </a:extLst>
                </a:gridCol>
                <a:gridCol w="1529578">
                  <a:extLst>
                    <a:ext uri="{9D8B030D-6E8A-4147-A177-3AD203B41FA5}">
                      <a16:colId xmlns:a16="http://schemas.microsoft.com/office/drawing/2014/main" val="2391225128"/>
                    </a:ext>
                  </a:extLst>
                </a:gridCol>
                <a:gridCol w="2380270">
                  <a:extLst>
                    <a:ext uri="{9D8B030D-6E8A-4147-A177-3AD203B41FA5}">
                      <a16:colId xmlns:a16="http://schemas.microsoft.com/office/drawing/2014/main" val="1548649419"/>
                    </a:ext>
                  </a:extLst>
                </a:gridCol>
              </a:tblGrid>
              <a:tr h="684654">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ID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Unit of Test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Scenario</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Test Data</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Steps to be Expected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Expected Result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extLst>
                  <a:ext uri="{0D108BD9-81ED-4DB2-BD59-A6C34878D82A}">
                    <a16:rowId xmlns:a16="http://schemas.microsoft.com/office/drawing/2014/main" val="2990191187"/>
                  </a:ext>
                </a:extLst>
              </a:tr>
              <a:tr h="487102">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Cov-19</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Open the 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Verify that all features listed in the home page are visible and displayed correctly.</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   Login-&gt; 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All features listed in the home page should be visible and displayed correctly.</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extLst>
                  <a:ext uri="{0D108BD9-81ED-4DB2-BD59-A6C34878D82A}">
                    <a16:rowId xmlns:a16="http://schemas.microsoft.com/office/drawing/2014/main" val="766629329"/>
                  </a:ext>
                </a:extLst>
              </a:tr>
              <a:tr h="778373">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Cov-19</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Click on each feature listed in the 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Verify that each feature is accessible and functional.</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Login-&gt;Home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All features listed in the home page should be accessible and functional.</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extLst>
                  <a:ext uri="{0D108BD9-81ED-4DB2-BD59-A6C34878D82A}">
                    <a16:rowId xmlns:a16="http://schemas.microsoft.com/office/drawing/2014/main" val="3882441460"/>
                  </a:ext>
                </a:extLst>
              </a:tr>
              <a:tr h="652189">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IN" sz="1100" kern="100" dirty="0">
                          <a:effectLst/>
                          <a:latin typeface="Times New Roman" panose="02020603050405020304" pitchFamily="18" charset="0"/>
                          <a:cs typeface="Times New Roman" panose="02020603050405020304" pitchFamily="18" charset="0"/>
                        </a:rPr>
                        <a:t>Cov-19</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endParaRPr lang="en-IN" sz="1100" kern="100" dirty="0">
                        <a:effectLst/>
                        <a:latin typeface="Times New Roman" panose="02020603050405020304" pitchFamily="18" charset="0"/>
                        <a:cs typeface="Times New Roman" panose="02020603050405020304" pitchFamily="18" charset="0"/>
                      </a:endParaRPr>
                    </a:p>
                  </a:txBody>
                  <a:tcPr marL="57587" marR="57587"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Open the home page on a mobile device.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Verify that the home page is responsive and optimized for the mobile device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Login-&gt;Home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The home page should be responsive and optimized for the mobile device.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extLst>
                  <a:ext uri="{0D108BD9-81ED-4DB2-BD59-A6C34878D82A}">
                    <a16:rowId xmlns:a16="http://schemas.microsoft.com/office/drawing/2014/main" val="881628122"/>
                  </a:ext>
                </a:extLst>
              </a:tr>
              <a:tr h="1642721">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Cov-19</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Verify that the navigation menu is visible and clearly labelled on every page of the application.</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Open the application and navigate to a page. Verify that the navigation menu is visible. Verify that the labels of the menu items are clear and descriptive.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Login-&gt; 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The navigation menu is visible and clearly labelled.</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chemeClr val="accent4">
                        <a:lumMod val="40000"/>
                        <a:lumOff val="60000"/>
                      </a:schemeClr>
                    </a:solidFill>
                  </a:tcPr>
                </a:tc>
                <a:extLst>
                  <a:ext uri="{0D108BD9-81ED-4DB2-BD59-A6C34878D82A}">
                    <a16:rowId xmlns:a16="http://schemas.microsoft.com/office/drawing/2014/main" val="1491530690"/>
                  </a:ext>
                </a:extLst>
              </a:tr>
            </a:tbl>
          </a:graphicData>
        </a:graphic>
      </p:graphicFrame>
      <p:pic>
        <p:nvPicPr>
          <p:cNvPr id="2" name="Picture 1">
            <a:extLst>
              <a:ext uri="{FF2B5EF4-FFF2-40B4-BE49-F238E27FC236}">
                <a16:creationId xmlns:a16="http://schemas.microsoft.com/office/drawing/2014/main" id="{538E88F8-1817-0CB4-451E-5444E1043884}"/>
              </a:ext>
            </a:extLst>
          </p:cNvPr>
          <p:cNvPicPr>
            <a:picLocks noChangeAspect="1"/>
          </p:cNvPicPr>
          <p:nvPr/>
        </p:nvPicPr>
        <p:blipFill>
          <a:blip r:embed="rId2"/>
          <a:stretch>
            <a:fillRect/>
          </a:stretch>
        </p:blipFill>
        <p:spPr>
          <a:xfrm>
            <a:off x="7467455" y="-23648"/>
            <a:ext cx="1676545" cy="754445"/>
          </a:xfrm>
          <a:prstGeom prst="rect">
            <a:avLst/>
          </a:prstGeom>
        </p:spPr>
      </p:pic>
    </p:spTree>
    <p:extLst>
      <p:ext uri="{BB962C8B-B14F-4D97-AF65-F5344CB8AC3E}">
        <p14:creationId xmlns:p14="http://schemas.microsoft.com/office/powerpoint/2010/main" val="984912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36A97-FD47-0EBB-BFD5-7BF48E8455FF}"/>
              </a:ext>
            </a:extLst>
          </p:cNvPr>
          <p:cNvSpPr txBox="1"/>
          <p:nvPr/>
        </p:nvSpPr>
        <p:spPr>
          <a:xfrm>
            <a:off x="275897" y="244191"/>
            <a:ext cx="4572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TEST CASES(continued)</a:t>
            </a:r>
            <a:endParaRPr lang="en-IN" sz="2400"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31A0B815-B7C1-2530-0984-51F2F19C1610}"/>
              </a:ext>
            </a:extLst>
          </p:cNvPr>
          <p:cNvGraphicFramePr>
            <a:graphicFrameLocks noGrp="1"/>
          </p:cNvGraphicFramePr>
          <p:nvPr>
            <p:extLst>
              <p:ext uri="{D42A27DB-BD31-4B8C-83A1-F6EECF244321}">
                <p14:modId xmlns:p14="http://schemas.microsoft.com/office/powerpoint/2010/main" val="3714887628"/>
              </p:ext>
            </p:extLst>
          </p:nvPr>
        </p:nvGraphicFramePr>
        <p:xfrm>
          <a:off x="358666" y="789918"/>
          <a:ext cx="8426668" cy="3934920"/>
        </p:xfrm>
        <a:graphic>
          <a:graphicData uri="http://schemas.openxmlformats.org/drawingml/2006/table">
            <a:tbl>
              <a:tblPr firstRow="1" firstCol="1" bandRow="1">
                <a:tableStyleId>{94C5BFD8-F33A-4F4C-8C2C-6B0394D45C57}</a:tableStyleId>
              </a:tblPr>
              <a:tblGrid>
                <a:gridCol w="708135">
                  <a:extLst>
                    <a:ext uri="{9D8B030D-6E8A-4147-A177-3AD203B41FA5}">
                      <a16:colId xmlns:a16="http://schemas.microsoft.com/office/drawing/2014/main" val="2704063033"/>
                    </a:ext>
                  </a:extLst>
                </a:gridCol>
                <a:gridCol w="706702">
                  <a:extLst>
                    <a:ext uri="{9D8B030D-6E8A-4147-A177-3AD203B41FA5}">
                      <a16:colId xmlns:a16="http://schemas.microsoft.com/office/drawing/2014/main" val="1405703455"/>
                    </a:ext>
                  </a:extLst>
                </a:gridCol>
                <a:gridCol w="1087938">
                  <a:extLst>
                    <a:ext uri="{9D8B030D-6E8A-4147-A177-3AD203B41FA5}">
                      <a16:colId xmlns:a16="http://schemas.microsoft.com/office/drawing/2014/main" val="3450088830"/>
                    </a:ext>
                  </a:extLst>
                </a:gridCol>
                <a:gridCol w="2546131">
                  <a:extLst>
                    <a:ext uri="{9D8B030D-6E8A-4147-A177-3AD203B41FA5}">
                      <a16:colId xmlns:a16="http://schemas.microsoft.com/office/drawing/2014/main" val="3866244024"/>
                    </a:ext>
                  </a:extLst>
                </a:gridCol>
                <a:gridCol w="1308538">
                  <a:extLst>
                    <a:ext uri="{9D8B030D-6E8A-4147-A177-3AD203B41FA5}">
                      <a16:colId xmlns:a16="http://schemas.microsoft.com/office/drawing/2014/main" val="3771106362"/>
                    </a:ext>
                  </a:extLst>
                </a:gridCol>
                <a:gridCol w="2069224">
                  <a:extLst>
                    <a:ext uri="{9D8B030D-6E8A-4147-A177-3AD203B41FA5}">
                      <a16:colId xmlns:a16="http://schemas.microsoft.com/office/drawing/2014/main" val="686129314"/>
                    </a:ext>
                  </a:extLst>
                </a:gridCol>
              </a:tblGrid>
              <a:tr h="518620">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ID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Unit of Test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Scenario</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Test Data</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Steps to be Expected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Expected Result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587" marR="57587" marT="0" marB="0" anchor="ctr">
                    <a:solidFill>
                      <a:srgbClr val="FFFF00"/>
                    </a:solidFill>
                  </a:tcPr>
                </a:tc>
                <a:extLst>
                  <a:ext uri="{0D108BD9-81ED-4DB2-BD59-A6C34878D82A}">
                    <a16:rowId xmlns:a16="http://schemas.microsoft.com/office/drawing/2014/main" val="2023632373"/>
                  </a:ext>
                </a:extLst>
              </a:tr>
              <a:tr h="1208535">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Cov-20</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Verify that the navigation menu is organized and structured logically</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Open the application and navigate to the home page.</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Verify that the navigation menu items are organized in a logical manner. Verify that related pages are grouped together.</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Login-&gt; 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The navigation menu is organized and structured logically.</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extLst>
                  <a:ext uri="{0D108BD9-81ED-4DB2-BD59-A6C34878D82A}">
                    <a16:rowId xmlns:a16="http://schemas.microsoft.com/office/drawing/2014/main" val="1560489551"/>
                  </a:ext>
                </a:extLst>
              </a:tr>
              <a:tr h="1056528">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Cov-20</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Verify that the navigation menu is optimized for smaller screens.</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algn="l">
                        <a:lnSpc>
                          <a:spcPct val="107000"/>
                        </a:lnSpc>
                        <a:spcBef>
                          <a:spcPts val="0"/>
                        </a:spcBef>
                        <a:spcAft>
                          <a:spcPts val="800"/>
                        </a:spcAft>
                      </a:pPr>
                      <a:r>
                        <a:rPr lang="en-IN" sz="1100" kern="100" dirty="0">
                          <a:effectLst/>
                          <a:latin typeface="Times New Roman" panose="02020603050405020304" pitchFamily="18" charset="0"/>
                          <a:cs typeface="Times New Roman" panose="02020603050405020304" pitchFamily="18" charset="0"/>
                        </a:rPr>
                        <a:t>Open the application on a mobile device. Verify that the navigation menu is collapsed and can be expanded with a tap. Verify that the menu items are clearly visible and easy to tap on.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Login-&gt; 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The navigation menu is optimized for smaller screens.</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extLst>
                  <a:ext uri="{0D108BD9-81ED-4DB2-BD59-A6C34878D82A}">
                    <a16:rowId xmlns:a16="http://schemas.microsoft.com/office/drawing/2014/main" val="2180597851"/>
                  </a:ext>
                </a:extLst>
              </a:tr>
              <a:tr h="1151237">
                <a:tc>
                  <a:txBody>
                    <a:bodyPr/>
                    <a:lstStyle/>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Cov-20</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solidFill>
                      <a:schemeClr val="accent4">
                        <a:lumMod val="40000"/>
                        <a:lumOff val="60000"/>
                      </a:schemeClr>
                    </a:solidFill>
                  </a:tcPr>
                </a:tc>
                <a:tc>
                  <a:txBody>
                    <a:bodyPr/>
                    <a:lstStyle/>
                    <a:p>
                      <a:pPr marL="0" marR="0" algn="ctr">
                        <a:lnSpc>
                          <a:spcPct val="107000"/>
                        </a:lnSpc>
                        <a:spcBef>
                          <a:spcPts val="0"/>
                        </a:spcBef>
                        <a:spcAft>
                          <a:spcPts val="0"/>
                        </a:spcAft>
                      </a:pPr>
                      <a:r>
                        <a:rPr lang="en-IN" sz="1100" kern="100">
                          <a:effectLst/>
                          <a:latin typeface="Times New Roman" panose="02020603050405020304" pitchFamily="18" charset="0"/>
                          <a:cs typeface="Times New Roman" panose="02020603050405020304" pitchFamily="18" charset="0"/>
                        </a:rPr>
                        <a: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algn="l">
                        <a:lnSpc>
                          <a:spcPct val="107000"/>
                        </a:lnSpc>
                        <a:spcBef>
                          <a:spcPts val="0"/>
                        </a:spcBef>
                        <a:spcAft>
                          <a:spcPts val="800"/>
                        </a:spcAft>
                      </a:pPr>
                      <a:r>
                        <a:rPr lang="en-IN"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800"/>
                        </a:spcAft>
                      </a:pPr>
                      <a:r>
                        <a:rPr lang="en-IN" sz="1100" kern="100" dirty="0">
                          <a:effectLst/>
                          <a:latin typeface="Times New Roman" panose="02020603050405020304" pitchFamily="18" charset="0"/>
                          <a:cs typeface="Times New Roman" panose="02020603050405020304" pitchFamily="18" charset="0"/>
                        </a:rPr>
                        <a:t>Verify that the navigation menu includes a search bar.</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solidFill>
                      <a:schemeClr val="accent4">
                        <a:lumMod val="40000"/>
                        <a:lumOff val="60000"/>
                      </a:schemeClr>
                    </a:solidFill>
                  </a:tcPr>
                </a:tc>
                <a:tc>
                  <a:txBody>
                    <a:bodyPr/>
                    <a:lstStyle/>
                    <a:p>
                      <a:pPr marL="0" marR="0" algn="l">
                        <a:lnSpc>
                          <a:spcPct val="107000"/>
                        </a:lnSpc>
                        <a:spcBef>
                          <a:spcPts val="0"/>
                        </a:spcBef>
                        <a:spcAft>
                          <a:spcPts val="800"/>
                        </a:spcAft>
                      </a:pPr>
                      <a:r>
                        <a:rPr lang="en-IN" sz="1100" kern="100" dirty="0">
                          <a:effectLst/>
                          <a:latin typeface="Times New Roman" panose="02020603050405020304" pitchFamily="18" charset="0"/>
                          <a:cs typeface="Times New Roman" panose="02020603050405020304" pitchFamily="18" charset="0"/>
                        </a:rPr>
                        <a:t>Open the application and navigate to the home page. Verify that the navigation menu includes a search bar. Type a search term into the search bar.</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indent="12700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Login-&gt; 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tc>
                  <a:txBody>
                    <a:bodyPr/>
                    <a:lstStyle/>
                    <a:p>
                      <a:pPr marL="0" marR="0" algn="l">
                        <a:lnSpc>
                          <a:spcPct val="107000"/>
                        </a:lnSpc>
                        <a:spcBef>
                          <a:spcPts val="0"/>
                        </a:spcBef>
                        <a:spcAft>
                          <a:spcPts val="0"/>
                        </a:spcAft>
                      </a:pPr>
                      <a:r>
                        <a:rPr lang="en-IN" sz="1100" kern="100" dirty="0">
                          <a:effectLst/>
                          <a:latin typeface="Times New Roman" panose="02020603050405020304" pitchFamily="18" charset="0"/>
                          <a:cs typeface="Times New Roman" panose="02020603050405020304" pitchFamily="18" charset="0"/>
                        </a:rPr>
                        <a:t>The navigation menu includes a search bar and search results are relevant.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928" marR="63928" marT="0" marB="0" anchor="ctr">
                    <a:solidFill>
                      <a:schemeClr val="accent4">
                        <a:lumMod val="40000"/>
                        <a:lumOff val="60000"/>
                      </a:schemeClr>
                    </a:solidFill>
                  </a:tcPr>
                </a:tc>
                <a:extLst>
                  <a:ext uri="{0D108BD9-81ED-4DB2-BD59-A6C34878D82A}">
                    <a16:rowId xmlns:a16="http://schemas.microsoft.com/office/drawing/2014/main" val="3443490209"/>
                  </a:ext>
                </a:extLst>
              </a:tr>
            </a:tbl>
          </a:graphicData>
        </a:graphic>
      </p:graphicFrame>
      <p:pic>
        <p:nvPicPr>
          <p:cNvPr id="2" name="Picture 1">
            <a:extLst>
              <a:ext uri="{FF2B5EF4-FFF2-40B4-BE49-F238E27FC236}">
                <a16:creationId xmlns:a16="http://schemas.microsoft.com/office/drawing/2014/main" id="{9C090A39-1F96-BBFA-2CB2-6244AA718E94}"/>
              </a:ext>
            </a:extLst>
          </p:cNvPr>
          <p:cNvPicPr>
            <a:picLocks noChangeAspect="1"/>
          </p:cNvPicPr>
          <p:nvPr/>
        </p:nvPicPr>
        <p:blipFill>
          <a:blip r:embed="rId2"/>
          <a:stretch>
            <a:fillRect/>
          </a:stretch>
        </p:blipFill>
        <p:spPr>
          <a:xfrm>
            <a:off x="7467455" y="-23648"/>
            <a:ext cx="1676545" cy="754445"/>
          </a:xfrm>
          <a:prstGeom prst="rect">
            <a:avLst/>
          </a:prstGeom>
        </p:spPr>
      </p:pic>
    </p:spTree>
    <p:extLst>
      <p:ext uri="{BB962C8B-B14F-4D97-AF65-F5344CB8AC3E}">
        <p14:creationId xmlns:p14="http://schemas.microsoft.com/office/powerpoint/2010/main" val="3040286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pSp>
        <p:nvGrpSpPr>
          <p:cNvPr id="28" name="Group 27">
            <a:extLst>
              <a:ext uri="{FF2B5EF4-FFF2-40B4-BE49-F238E27FC236}">
                <a16:creationId xmlns:a16="http://schemas.microsoft.com/office/drawing/2014/main" id="{734A07A8-30D3-918D-FC15-66DE7B1F66E2}"/>
              </a:ext>
            </a:extLst>
          </p:cNvPr>
          <p:cNvGrpSpPr/>
          <p:nvPr/>
        </p:nvGrpSpPr>
        <p:grpSpPr>
          <a:xfrm>
            <a:off x="2334175" y="835199"/>
            <a:ext cx="6336704" cy="1075773"/>
            <a:chOff x="2984973" y="2023433"/>
            <a:chExt cx="5611091" cy="647473"/>
          </a:xfrm>
        </p:grpSpPr>
        <p:sp>
          <p:nvSpPr>
            <p:cNvPr id="29" name="Round Same Side Corner Rectangle 14">
              <a:extLst>
                <a:ext uri="{FF2B5EF4-FFF2-40B4-BE49-F238E27FC236}">
                  <a16:creationId xmlns:a16="http://schemas.microsoft.com/office/drawing/2014/main" id="{4801753A-5B06-FB05-F823-E2124D82BBEE}"/>
                </a:ext>
              </a:extLst>
            </p:cNvPr>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sp>
          <p:nvSpPr>
            <p:cNvPr id="30" name="AutoShape 92">
              <a:extLst>
                <a:ext uri="{FF2B5EF4-FFF2-40B4-BE49-F238E27FC236}">
                  <a16:creationId xmlns:a16="http://schemas.microsoft.com/office/drawing/2014/main" id="{208EC237-9D7A-9CF4-DD3C-427DD870D925}"/>
                </a:ext>
              </a:extLst>
            </p:cNvPr>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460EF6EB-C304-AD3D-B8A4-43BC1DBCAA16}"/>
                </a:ext>
              </a:extLst>
            </p:cNvPr>
            <p:cNvSpPr txBox="1"/>
            <p:nvPr/>
          </p:nvSpPr>
          <p:spPr>
            <a:xfrm>
              <a:off x="2988072" y="2200288"/>
              <a:ext cx="569801" cy="222289"/>
            </a:xfrm>
            <a:prstGeom prst="rect">
              <a:avLst/>
            </a:prstGeom>
            <a:noFill/>
          </p:spPr>
          <p:txBody>
            <a:bodyPr wrap="square" tIns="0" bIns="0" rtlCol="0" anchor="ctr">
              <a:spAutoFit/>
            </a:bodyPr>
            <a:lstStyle/>
            <a:p>
              <a:pPr algn="ctr"/>
              <a:r>
                <a:rPr lang="en-US" altLang="ko-KR" sz="2400" b="1" dirty="0">
                  <a:solidFill>
                    <a:schemeClr val="accent2"/>
                  </a:solidFill>
                  <a:latin typeface="Times New Roman" panose="02020603050405020304" pitchFamily="18" charset="0"/>
                  <a:cs typeface="Times New Roman" panose="02020603050405020304" pitchFamily="18" charset="0"/>
                </a:rPr>
                <a:t>01</a:t>
              </a:r>
            </a:p>
          </p:txBody>
        </p:sp>
        <p:sp>
          <p:nvSpPr>
            <p:cNvPr id="32" name="TextBox 31">
              <a:extLst>
                <a:ext uri="{FF2B5EF4-FFF2-40B4-BE49-F238E27FC236}">
                  <a16:creationId xmlns:a16="http://schemas.microsoft.com/office/drawing/2014/main" id="{CACB999D-D184-AC38-2C0F-26DF28512D2E}"/>
                </a:ext>
              </a:extLst>
            </p:cNvPr>
            <p:cNvSpPr txBox="1"/>
            <p:nvPr/>
          </p:nvSpPr>
          <p:spPr bwMode="auto">
            <a:xfrm>
              <a:off x="3564072" y="2096660"/>
              <a:ext cx="4855703" cy="574246"/>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sz="14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Measuring our progress towards our deadlines, coordinating our activities, addressing any difficulties, and resolving on the next steps as they apply </a:t>
              </a:r>
            </a:p>
            <a:p>
              <a:pPr>
                <a:defRPr/>
              </a:pPr>
              <a:r>
                <a:rPr lang="en-IN" sz="140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to improvement are the highest priorities of this session.</a:t>
              </a:r>
            </a:p>
            <a:p>
              <a:pPr>
                <a:defRPr/>
              </a:pPr>
              <a:endParaRPr lang="en-US" altLang="ko-KR" sz="1400" b="1" dirty="0">
                <a:solidFill>
                  <a:schemeClr val="bg1"/>
                </a:solidFill>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1673C58B-89C1-65EB-A174-B4F0267CD034}"/>
              </a:ext>
            </a:extLst>
          </p:cNvPr>
          <p:cNvGrpSpPr/>
          <p:nvPr/>
        </p:nvGrpSpPr>
        <p:grpSpPr>
          <a:xfrm>
            <a:off x="2334175" y="1874953"/>
            <a:ext cx="6336704" cy="1022613"/>
            <a:chOff x="2984973" y="2023433"/>
            <a:chExt cx="5611091" cy="576000"/>
          </a:xfrm>
        </p:grpSpPr>
        <p:sp>
          <p:nvSpPr>
            <p:cNvPr id="34" name="Round Same Side Corner Rectangle 14">
              <a:extLst>
                <a:ext uri="{FF2B5EF4-FFF2-40B4-BE49-F238E27FC236}">
                  <a16:creationId xmlns:a16="http://schemas.microsoft.com/office/drawing/2014/main" id="{E0DA8868-6774-08D1-8A1E-14D4DD356033}"/>
                </a:ext>
              </a:extLst>
            </p:cNvPr>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sp>
          <p:nvSpPr>
            <p:cNvPr id="35" name="AutoShape 92">
              <a:extLst>
                <a:ext uri="{FF2B5EF4-FFF2-40B4-BE49-F238E27FC236}">
                  <a16:creationId xmlns:a16="http://schemas.microsoft.com/office/drawing/2014/main" id="{9BD31194-9C78-FCF6-0532-1D15D896DF5C}"/>
                </a:ext>
              </a:extLst>
            </p:cNvPr>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bg1"/>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03A2A7D4-8D2B-FF3F-B5A0-8D1137D13344}"/>
                </a:ext>
              </a:extLst>
            </p:cNvPr>
            <p:cNvSpPr txBox="1"/>
            <p:nvPr/>
          </p:nvSpPr>
          <p:spPr>
            <a:xfrm>
              <a:off x="2988072" y="2207416"/>
              <a:ext cx="569801" cy="208031"/>
            </a:xfrm>
            <a:prstGeom prst="rect">
              <a:avLst/>
            </a:prstGeom>
            <a:noFill/>
          </p:spPr>
          <p:txBody>
            <a:bodyPr wrap="square" tIns="0" bIns="0" rtlCol="0" anchor="ctr">
              <a:spAutoFit/>
            </a:bodyPr>
            <a:lstStyle/>
            <a:p>
              <a:pPr algn="ctr"/>
              <a:r>
                <a:rPr lang="en-US" altLang="ko-KR" sz="2400" b="1" dirty="0">
                  <a:solidFill>
                    <a:schemeClr val="accent2"/>
                  </a:solidFill>
                  <a:latin typeface="Times New Roman" panose="02020603050405020304" pitchFamily="18" charset="0"/>
                  <a:cs typeface="Times New Roman" panose="02020603050405020304" pitchFamily="18" charset="0"/>
                </a:rPr>
                <a:t>02</a:t>
              </a:r>
            </a:p>
          </p:txBody>
        </p:sp>
        <p:sp>
          <p:nvSpPr>
            <p:cNvPr id="37" name="TextBox 36">
              <a:extLst>
                <a:ext uri="{FF2B5EF4-FFF2-40B4-BE49-F238E27FC236}">
                  <a16:creationId xmlns:a16="http://schemas.microsoft.com/office/drawing/2014/main" id="{C580EDB4-41A6-B799-A891-71CBD1767BEE}"/>
                </a:ext>
              </a:extLst>
            </p:cNvPr>
            <p:cNvSpPr txBox="1"/>
            <p:nvPr/>
          </p:nvSpPr>
          <p:spPr bwMode="auto">
            <a:xfrm>
              <a:off x="3557873" y="2169587"/>
              <a:ext cx="4974429" cy="416062"/>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Trying to keep track on significant dates. Add activities to a group calendar. Mention regarding timely submission.</a:t>
              </a:r>
            </a:p>
            <a:p>
              <a:pPr>
                <a:defRPr/>
              </a:pPr>
              <a:endParaRPr lang="en-US" altLang="ko-KR" sz="1400" b="1" dirty="0">
                <a:solidFill>
                  <a:schemeClr val="bg1"/>
                </a:solidFill>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A2F02B2B-6E99-2AB7-153A-8C55DD5BE3B9}"/>
              </a:ext>
            </a:extLst>
          </p:cNvPr>
          <p:cNvGrpSpPr/>
          <p:nvPr/>
        </p:nvGrpSpPr>
        <p:grpSpPr>
          <a:xfrm>
            <a:off x="2334176" y="2963106"/>
            <a:ext cx="6336704" cy="1048982"/>
            <a:chOff x="2984973" y="2023433"/>
            <a:chExt cx="5611091" cy="576000"/>
          </a:xfrm>
        </p:grpSpPr>
        <p:sp>
          <p:nvSpPr>
            <p:cNvPr id="39" name="Round Same Side Corner Rectangle 14">
              <a:extLst>
                <a:ext uri="{FF2B5EF4-FFF2-40B4-BE49-F238E27FC236}">
                  <a16:creationId xmlns:a16="http://schemas.microsoft.com/office/drawing/2014/main" id="{D21CC736-8CDD-95C4-D1D7-34333B5FE658}"/>
                </a:ext>
              </a:extLst>
            </p:cNvPr>
            <p:cNvSpPr/>
            <p:nvPr/>
          </p:nvSpPr>
          <p:spPr>
            <a:xfrm rot="5400000">
              <a:off x="5721536" y="-350271"/>
              <a:ext cx="4288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sp>
          <p:nvSpPr>
            <p:cNvPr id="40" name="AutoShape 92">
              <a:extLst>
                <a:ext uri="{FF2B5EF4-FFF2-40B4-BE49-F238E27FC236}">
                  <a16:creationId xmlns:a16="http://schemas.microsoft.com/office/drawing/2014/main" id="{FFD7AE9B-1A86-A719-548D-4A36BDF68A17}"/>
                </a:ext>
              </a:extLst>
            </p:cNvPr>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bg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BD015A50-590E-E480-C3D0-462EDFF1DBE7}"/>
                </a:ext>
              </a:extLst>
            </p:cNvPr>
            <p:cNvSpPr txBox="1"/>
            <p:nvPr/>
          </p:nvSpPr>
          <p:spPr>
            <a:xfrm>
              <a:off x="2988072" y="2208144"/>
              <a:ext cx="569801" cy="206577"/>
            </a:xfrm>
            <a:prstGeom prst="rect">
              <a:avLst/>
            </a:prstGeom>
            <a:noFill/>
          </p:spPr>
          <p:txBody>
            <a:bodyPr wrap="square" tIns="0" bIns="0" rtlCol="0" anchor="ctr">
              <a:spAutoFit/>
            </a:bodyPr>
            <a:lstStyle/>
            <a:p>
              <a:pPr algn="ctr"/>
              <a:r>
                <a:rPr lang="en-US" altLang="ko-KR" sz="2400" b="1" dirty="0">
                  <a:solidFill>
                    <a:schemeClr val="accent2"/>
                  </a:solidFill>
                  <a:latin typeface="Times New Roman" panose="02020603050405020304" pitchFamily="18" charset="0"/>
                  <a:cs typeface="Times New Roman" panose="02020603050405020304" pitchFamily="18" charset="0"/>
                </a:rPr>
                <a:t>03</a:t>
              </a:r>
            </a:p>
          </p:txBody>
        </p:sp>
        <p:sp>
          <p:nvSpPr>
            <p:cNvPr id="42" name="TextBox 41">
              <a:extLst>
                <a:ext uri="{FF2B5EF4-FFF2-40B4-BE49-F238E27FC236}">
                  <a16:creationId xmlns:a16="http://schemas.microsoft.com/office/drawing/2014/main" id="{49C65033-B6B0-A310-5E09-E13B26498556}"/>
                </a:ext>
              </a:extLst>
            </p:cNvPr>
            <p:cNvSpPr txBox="1"/>
            <p:nvPr/>
          </p:nvSpPr>
          <p:spPr bwMode="auto">
            <a:xfrm>
              <a:off x="3564073" y="2157669"/>
              <a:ext cx="4855703" cy="292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Analyse and research all the components that our project would require </a:t>
              </a:r>
            </a:p>
            <a:p>
              <a:pPr>
                <a:defRPr/>
              </a:pPr>
              <a:r>
                <a:rPr lang="en-IN" sz="1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a:t>
              </a: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rom the client's point of view.</a:t>
              </a:r>
              <a:endParaRPr lang="en-US" altLang="ko-KR" sz="1400" b="1" dirty="0">
                <a:solidFill>
                  <a:schemeClr val="bg1"/>
                </a:solidFill>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587ED385-75AD-5491-E0F5-7D249897A464}"/>
              </a:ext>
            </a:extLst>
          </p:cNvPr>
          <p:cNvGrpSpPr/>
          <p:nvPr/>
        </p:nvGrpSpPr>
        <p:grpSpPr>
          <a:xfrm>
            <a:off x="2334176" y="4091674"/>
            <a:ext cx="6336704" cy="1058052"/>
            <a:chOff x="2984973" y="2023434"/>
            <a:chExt cx="5611091" cy="635263"/>
          </a:xfrm>
        </p:grpSpPr>
        <p:sp>
          <p:nvSpPr>
            <p:cNvPr id="44" name="Round Same Side Corner Rectangle 14">
              <a:extLst>
                <a:ext uri="{FF2B5EF4-FFF2-40B4-BE49-F238E27FC236}">
                  <a16:creationId xmlns:a16="http://schemas.microsoft.com/office/drawing/2014/main" id="{F6DA103F-4173-41C3-C5FF-0D7AD6B57FA0}"/>
                </a:ext>
              </a:extLst>
            </p:cNvPr>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Times New Roman" panose="02020603050405020304" pitchFamily="18" charset="0"/>
                <a:cs typeface="Times New Roman" panose="02020603050405020304" pitchFamily="18" charset="0"/>
              </a:endParaRPr>
            </a:p>
          </p:txBody>
        </p:sp>
        <p:sp>
          <p:nvSpPr>
            <p:cNvPr id="45" name="AutoShape 92">
              <a:extLst>
                <a:ext uri="{FF2B5EF4-FFF2-40B4-BE49-F238E27FC236}">
                  <a16:creationId xmlns:a16="http://schemas.microsoft.com/office/drawing/2014/main" id="{DF58ABC6-A5B9-AA18-B1DD-2DA1079822A1}"/>
                </a:ext>
              </a:extLst>
            </p:cNvPr>
            <p:cNvSpPr>
              <a:spLocks noChangeAspect="1" noChangeArrowheads="1"/>
            </p:cNvSpPr>
            <p:nvPr/>
          </p:nvSpPr>
          <p:spPr bwMode="auto">
            <a:xfrm rot="16200000" flipH="1">
              <a:off x="2984973" y="2023434"/>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bg1"/>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390F3E33-632C-241A-52EF-32177A18EA30}"/>
                </a:ext>
              </a:extLst>
            </p:cNvPr>
            <p:cNvSpPr txBox="1"/>
            <p:nvPr/>
          </p:nvSpPr>
          <p:spPr>
            <a:xfrm>
              <a:off x="2988072" y="2200557"/>
              <a:ext cx="569801" cy="221750"/>
            </a:xfrm>
            <a:prstGeom prst="rect">
              <a:avLst/>
            </a:prstGeom>
            <a:noFill/>
          </p:spPr>
          <p:txBody>
            <a:bodyPr wrap="square" tIns="0" bIns="0" rtlCol="0" anchor="ctr">
              <a:spAutoFit/>
            </a:bodyPr>
            <a:lstStyle/>
            <a:p>
              <a:pPr algn="ctr"/>
              <a:r>
                <a:rPr lang="en-US" altLang="ko-KR" sz="2400" b="1" dirty="0">
                  <a:solidFill>
                    <a:schemeClr val="accent2"/>
                  </a:solidFill>
                  <a:latin typeface="Times New Roman" panose="02020603050405020304" pitchFamily="18" charset="0"/>
                  <a:cs typeface="Times New Roman" panose="02020603050405020304" pitchFamily="18" charset="0"/>
                </a:rPr>
                <a:t>04</a:t>
              </a:r>
            </a:p>
          </p:txBody>
        </p:sp>
        <p:sp>
          <p:nvSpPr>
            <p:cNvPr id="47" name="TextBox 46">
              <a:extLst>
                <a:ext uri="{FF2B5EF4-FFF2-40B4-BE49-F238E27FC236}">
                  <a16:creationId xmlns:a16="http://schemas.microsoft.com/office/drawing/2014/main" id="{72F155D1-DA54-95C6-071C-149D780A0963}"/>
                </a:ext>
              </a:extLst>
            </p:cNvPr>
            <p:cNvSpPr txBox="1"/>
            <p:nvPr/>
          </p:nvSpPr>
          <p:spPr bwMode="auto">
            <a:xfrm>
              <a:off x="3566591" y="2085843"/>
              <a:ext cx="4853183" cy="5728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 something like the project to be effective, it needs to have interaction, attendance, cooperation, teamwork, as well as attention from each team </a:t>
              </a:r>
            </a:p>
            <a:p>
              <a:pPr>
                <a:defRPr/>
              </a:pPr>
              <a:r>
                <a:rPr lang="en-I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member.</a:t>
              </a:r>
            </a:p>
            <a:p>
              <a:pPr>
                <a:defRPr/>
              </a:pPr>
              <a:endParaRPr lang="en-US" altLang="ko-KR" sz="1400" b="1" dirty="0">
                <a:solidFill>
                  <a:schemeClr val="bg1"/>
                </a:solidFill>
                <a:latin typeface="Times New Roman" panose="02020603050405020304" pitchFamily="18" charset="0"/>
                <a:cs typeface="Times New Roman" panose="02020603050405020304" pitchFamily="18" charset="0"/>
              </a:endParaRPr>
            </a:p>
          </p:txBody>
        </p:sp>
      </p:grpSp>
      <p:sp>
        <p:nvSpPr>
          <p:cNvPr id="52" name="Title 2">
            <a:extLst>
              <a:ext uri="{FF2B5EF4-FFF2-40B4-BE49-F238E27FC236}">
                <a16:creationId xmlns:a16="http://schemas.microsoft.com/office/drawing/2014/main" id="{970E1CBE-E5F7-84B1-CA1E-BA18AA83CE73}"/>
              </a:ext>
            </a:extLst>
          </p:cNvPr>
          <p:cNvSpPr txBox="1">
            <a:spLocks/>
          </p:cNvSpPr>
          <p:nvPr/>
        </p:nvSpPr>
        <p:spPr>
          <a:xfrm>
            <a:off x="3132994" y="-104298"/>
            <a:ext cx="2597346" cy="82074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latin typeface="Times New Roman" panose="02020603050405020304" pitchFamily="18" charset="0"/>
                <a:cs typeface="Times New Roman" panose="02020603050405020304" pitchFamily="18" charset="0"/>
              </a:rPr>
              <a:t>AGENDA</a:t>
            </a:r>
            <a:r>
              <a:rPr lang="en-US" sz="2800" b="1" dirty="0">
                <a:latin typeface="Times New Roman" panose="02020603050405020304" pitchFamily="18" charset="0"/>
                <a:cs typeface="Times New Roman" panose="02020603050405020304" pitchFamily="18" charset="0"/>
              </a:rPr>
              <a:t> </a:t>
            </a:r>
          </a:p>
        </p:txBody>
      </p:sp>
      <p:pic>
        <p:nvPicPr>
          <p:cNvPr id="54" name="Picture 53">
            <a:extLst>
              <a:ext uri="{FF2B5EF4-FFF2-40B4-BE49-F238E27FC236}">
                <a16:creationId xmlns:a16="http://schemas.microsoft.com/office/drawing/2014/main" id="{9662B3BD-134E-025B-32D7-590561FB006C}"/>
              </a:ext>
            </a:extLst>
          </p:cNvPr>
          <p:cNvPicPr>
            <a:picLocks noChangeAspect="1"/>
          </p:cNvPicPr>
          <p:nvPr/>
        </p:nvPicPr>
        <p:blipFill>
          <a:blip r:embed="rId3"/>
          <a:stretch>
            <a:fillRect/>
          </a:stretch>
        </p:blipFill>
        <p:spPr>
          <a:xfrm>
            <a:off x="7467455" y="-10926"/>
            <a:ext cx="1676545" cy="754445"/>
          </a:xfrm>
          <a:prstGeom prst="rect">
            <a:avLst/>
          </a:prstGeom>
        </p:spPr>
      </p:pic>
      <p:pic>
        <p:nvPicPr>
          <p:cNvPr id="1026" name="Picture 2" descr="Business, Technology, Internet and network concept. Businessman with agenda word.">
            <a:extLst>
              <a:ext uri="{FF2B5EF4-FFF2-40B4-BE49-F238E27FC236}">
                <a16:creationId xmlns:a16="http://schemas.microsoft.com/office/drawing/2014/main" id="{51133079-8734-FD46-1703-0DEADE5ED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638" r="22656"/>
          <a:stretch/>
        </p:blipFill>
        <p:spPr bwMode="auto">
          <a:xfrm>
            <a:off x="0" y="835199"/>
            <a:ext cx="2262167" cy="4308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1065"/>
        <p:cNvGrpSpPr/>
        <p:nvPr/>
      </p:nvGrpSpPr>
      <p:grpSpPr>
        <a:xfrm>
          <a:off x="0" y="0"/>
          <a:ext cx="0" cy="0"/>
          <a:chOff x="0" y="0"/>
          <a:chExt cx="0" cy="0"/>
        </a:xfrm>
      </p:grpSpPr>
      <p:sp>
        <p:nvSpPr>
          <p:cNvPr id="1066" name="Google Shape;1066;p119"/>
          <p:cNvSpPr txBox="1">
            <a:spLocks noGrp="1"/>
          </p:cNvSpPr>
          <p:nvPr>
            <p:ph type="ctrTitle" idx="4294967295"/>
          </p:nvPr>
        </p:nvSpPr>
        <p:spPr>
          <a:xfrm flipH="1">
            <a:off x="0" y="449263"/>
            <a:ext cx="8229600" cy="669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SWOT ANALYSIS</a:t>
            </a:r>
            <a:endParaRPr/>
          </a:p>
        </p:txBody>
      </p:sp>
      <p:sp>
        <p:nvSpPr>
          <p:cNvPr id="1086" name="Google Shape;1086;p119"/>
          <p:cNvSpPr txBox="1">
            <a:spLocks noGrp="1"/>
          </p:cNvSpPr>
          <p:nvPr>
            <p:ph type="subTitle" idx="4294967295"/>
          </p:nvPr>
        </p:nvSpPr>
        <p:spPr>
          <a:xfrm>
            <a:off x="0" y="2932113"/>
            <a:ext cx="1365250" cy="8350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Jupiter is the biggest planet in the Solar System</a:t>
            </a:r>
            <a:endParaRPr/>
          </a:p>
        </p:txBody>
      </p:sp>
      <p:sp>
        <p:nvSpPr>
          <p:cNvPr id="1087" name="Google Shape;1087;p119"/>
          <p:cNvSpPr txBox="1">
            <a:spLocks noGrp="1"/>
          </p:cNvSpPr>
          <p:nvPr>
            <p:ph type="subTitle" idx="4294967295"/>
          </p:nvPr>
        </p:nvSpPr>
        <p:spPr>
          <a:xfrm>
            <a:off x="0" y="2914650"/>
            <a:ext cx="1397000" cy="84613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Venus has a beautiful name, but it’s hot</a:t>
            </a:r>
            <a:endParaRPr/>
          </a:p>
        </p:txBody>
      </p:sp>
      <p:sp>
        <p:nvSpPr>
          <p:cNvPr id="1090" name="Google Shape;1090;p119"/>
          <p:cNvSpPr txBox="1">
            <a:spLocks noGrp="1"/>
          </p:cNvSpPr>
          <p:nvPr>
            <p:ph type="subTitle" idx="4294967295"/>
          </p:nvPr>
        </p:nvSpPr>
        <p:spPr>
          <a:xfrm>
            <a:off x="0" y="2603500"/>
            <a:ext cx="1381125" cy="4651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STRENGTHS</a:t>
            </a:r>
            <a:endParaRPr/>
          </a:p>
        </p:txBody>
      </p:sp>
      <p:sp>
        <p:nvSpPr>
          <p:cNvPr id="1091" name="Google Shape;1091;p119"/>
          <p:cNvSpPr txBox="1">
            <a:spLocks noGrp="1"/>
          </p:cNvSpPr>
          <p:nvPr>
            <p:ph type="subTitle" idx="4294967295"/>
          </p:nvPr>
        </p:nvSpPr>
        <p:spPr>
          <a:xfrm>
            <a:off x="0" y="2597150"/>
            <a:ext cx="1381125" cy="4651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WEAKNESSES</a:t>
            </a:r>
            <a:endParaRPr/>
          </a:p>
        </p:txBody>
      </p:sp>
      <p:sp>
        <p:nvSpPr>
          <p:cNvPr id="1067" name="Google Shape;1067;p119"/>
          <p:cNvSpPr txBox="1"/>
          <p:nvPr/>
        </p:nvSpPr>
        <p:spPr>
          <a:xfrm>
            <a:off x="457200" y="1733725"/>
            <a:ext cx="7848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quada One"/>
                <a:ea typeface="Squada One"/>
                <a:cs typeface="Squada One"/>
                <a:sym typeface="Squada One"/>
              </a:rPr>
              <a:t>S</a:t>
            </a:r>
            <a:endParaRPr sz="3000">
              <a:solidFill>
                <a:schemeClr val="lt1"/>
              </a:solidFill>
              <a:latin typeface="Squada One"/>
              <a:ea typeface="Squada One"/>
              <a:cs typeface="Squada One"/>
              <a:sym typeface="Squada One"/>
            </a:endParaRPr>
          </a:p>
        </p:txBody>
      </p:sp>
      <p:sp>
        <p:nvSpPr>
          <p:cNvPr id="1068" name="Google Shape;1068;p119"/>
          <p:cNvSpPr txBox="1"/>
          <p:nvPr/>
        </p:nvSpPr>
        <p:spPr>
          <a:xfrm>
            <a:off x="2548551" y="1736455"/>
            <a:ext cx="7848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quada One"/>
                <a:ea typeface="Squada One"/>
                <a:cs typeface="Squada One"/>
                <a:sym typeface="Squada One"/>
              </a:rPr>
              <a:t>W</a:t>
            </a:r>
            <a:endParaRPr sz="3000">
              <a:solidFill>
                <a:schemeClr val="lt1"/>
              </a:solidFill>
              <a:latin typeface="Squada One"/>
              <a:ea typeface="Squada One"/>
              <a:cs typeface="Squada One"/>
              <a:sym typeface="Squada One"/>
            </a:endParaRPr>
          </a:p>
        </p:txBody>
      </p:sp>
      <p:sp>
        <p:nvSpPr>
          <p:cNvPr id="1069" name="Google Shape;1069;p119"/>
          <p:cNvSpPr txBox="1"/>
          <p:nvPr/>
        </p:nvSpPr>
        <p:spPr>
          <a:xfrm>
            <a:off x="4618345" y="1727733"/>
            <a:ext cx="7848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quada One"/>
                <a:ea typeface="Squada One"/>
                <a:cs typeface="Squada One"/>
                <a:sym typeface="Squada One"/>
              </a:rPr>
              <a:t>O</a:t>
            </a:r>
            <a:endParaRPr sz="3000">
              <a:solidFill>
                <a:schemeClr val="lt1"/>
              </a:solidFill>
              <a:latin typeface="Squada One"/>
              <a:ea typeface="Squada One"/>
              <a:cs typeface="Squada One"/>
              <a:sym typeface="Squada One"/>
            </a:endParaRPr>
          </a:p>
        </p:txBody>
      </p:sp>
      <p:grpSp>
        <p:nvGrpSpPr>
          <p:cNvPr id="1071" name="Google Shape;1071;p119"/>
          <p:cNvGrpSpPr/>
          <p:nvPr/>
        </p:nvGrpSpPr>
        <p:grpSpPr>
          <a:xfrm>
            <a:off x="3474461" y="2151756"/>
            <a:ext cx="324133" cy="420796"/>
            <a:chOff x="-3462150" y="2046625"/>
            <a:chExt cx="224500" cy="291450"/>
          </a:xfrm>
        </p:grpSpPr>
        <p:sp>
          <p:nvSpPr>
            <p:cNvPr id="1072" name="Google Shape;1072;p119"/>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19"/>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19"/>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19"/>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19"/>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19"/>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19"/>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2" name="Google Shape;1082;p119"/>
          <p:cNvSpPr/>
          <p:nvPr/>
        </p:nvSpPr>
        <p:spPr>
          <a:xfrm>
            <a:off x="5569620" y="2151462"/>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 name="Google Shape;1083;p119"/>
          <p:cNvGrpSpPr/>
          <p:nvPr/>
        </p:nvGrpSpPr>
        <p:grpSpPr>
          <a:xfrm>
            <a:off x="1351900" y="2151185"/>
            <a:ext cx="420796" cy="421914"/>
            <a:chOff x="-2060175" y="2768875"/>
            <a:chExt cx="291450" cy="292225"/>
          </a:xfrm>
        </p:grpSpPr>
        <p:sp>
          <p:nvSpPr>
            <p:cNvPr id="1084" name="Google Shape;1084;p119"/>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19"/>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C4063C4-D3A4-D70C-9942-59C998B38257}"/>
              </a:ext>
            </a:extLst>
          </p:cNvPr>
          <p:cNvPicPr>
            <a:picLocks noChangeAspect="1"/>
          </p:cNvPicPr>
          <p:nvPr/>
        </p:nvPicPr>
        <p:blipFill>
          <a:blip r:embed="rId3"/>
          <a:stretch>
            <a:fillRect/>
          </a:stretch>
        </p:blipFill>
        <p:spPr>
          <a:xfrm>
            <a:off x="7467455" y="-2008"/>
            <a:ext cx="1676545" cy="754445"/>
          </a:xfrm>
          <a:prstGeom prst="rect">
            <a:avLst/>
          </a:prstGeom>
        </p:spPr>
      </p:pic>
      <p:sp>
        <p:nvSpPr>
          <p:cNvPr id="4" name="Text Placeholder 5">
            <a:extLst>
              <a:ext uri="{FF2B5EF4-FFF2-40B4-BE49-F238E27FC236}">
                <a16:creationId xmlns:a16="http://schemas.microsoft.com/office/drawing/2014/main" id="{F87044F8-C030-4FF5-E593-DE4BB0A68FC0}"/>
              </a:ext>
            </a:extLst>
          </p:cNvPr>
          <p:cNvSpPr txBox="1">
            <a:spLocks/>
          </p:cNvSpPr>
          <p:nvPr/>
        </p:nvSpPr>
        <p:spPr>
          <a:xfrm>
            <a:off x="6936838" y="1972037"/>
            <a:ext cx="3384376" cy="10577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latin typeface="Times New Roman" panose="02020603050405020304" pitchFamily="18" charset="0"/>
                <a:cs typeface="Times New Roman" panose="02020603050405020304" pitchFamily="18" charset="0"/>
              </a:rPr>
              <a:t>SPRINT </a:t>
            </a:r>
          </a:p>
          <a:p>
            <a:r>
              <a:rPr lang="en-US" sz="3200" b="1" dirty="0">
                <a:latin typeface="Times New Roman" panose="02020603050405020304" pitchFamily="18" charset="0"/>
                <a:cs typeface="Times New Roman" panose="02020603050405020304" pitchFamily="18" charset="0"/>
              </a:rPr>
              <a:t>BACKLOG</a:t>
            </a:r>
          </a:p>
          <a:p>
            <a:endParaRPr lang="en-IN" sz="3200" dirty="0"/>
          </a:p>
        </p:txBody>
      </p:sp>
      <p:pic>
        <p:nvPicPr>
          <p:cNvPr id="5122" name="Picture 2" descr="Sprint backlog: list the tasks to be completed during the sprint -  Templates | Klaxoon">
            <a:extLst>
              <a:ext uri="{FF2B5EF4-FFF2-40B4-BE49-F238E27FC236}">
                <a16:creationId xmlns:a16="http://schemas.microsoft.com/office/drawing/2014/main" id="{55E7EBD7-9CF2-2C4A-E86A-6645A9582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6"/>
                                        </p:tgtEl>
                                        <p:attrNameLst>
                                          <p:attrName>style.visibility</p:attrName>
                                        </p:attrNameLst>
                                      </p:cBhvr>
                                      <p:to>
                                        <p:strVal val="visible"/>
                                      </p:to>
                                    </p:set>
                                    <p:anim calcmode="lin" valueType="num">
                                      <p:cBhvr additive="base">
                                        <p:cTn id="7" dur="1000"/>
                                        <p:tgtEl>
                                          <p:spTgt spid="10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1102"/>
        <p:cNvGrpSpPr/>
        <p:nvPr/>
      </p:nvGrpSpPr>
      <p:grpSpPr>
        <a:xfrm>
          <a:off x="0" y="0"/>
          <a:ext cx="0" cy="0"/>
          <a:chOff x="0" y="0"/>
          <a:chExt cx="0" cy="0"/>
        </a:xfrm>
      </p:grpSpPr>
      <p:sp>
        <p:nvSpPr>
          <p:cNvPr id="6" name="Text Placeholder 4">
            <a:extLst>
              <a:ext uri="{FF2B5EF4-FFF2-40B4-BE49-F238E27FC236}">
                <a16:creationId xmlns:a16="http://schemas.microsoft.com/office/drawing/2014/main" id="{9427CCAF-4916-FFBC-5143-717B16B13DE4}"/>
              </a:ext>
            </a:extLst>
          </p:cNvPr>
          <p:cNvSpPr txBox="1">
            <a:spLocks/>
          </p:cNvSpPr>
          <p:nvPr/>
        </p:nvSpPr>
        <p:spPr>
          <a:xfrm>
            <a:off x="264160" y="265718"/>
            <a:ext cx="3635896"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Times New Roman" panose="02020603050405020304" pitchFamily="18" charset="0"/>
                <a:cs typeface="Times New Roman" panose="02020603050405020304" pitchFamily="18" charset="0"/>
              </a:rPr>
              <a:t>SPRINT 3 BACKLOG</a:t>
            </a:r>
            <a:endParaRPr lang="en-IN" sz="2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B8F5BAA-C1A8-4916-620E-69CEF3444CFF}"/>
              </a:ext>
            </a:extLst>
          </p:cNvPr>
          <p:cNvSpPr txBox="1"/>
          <p:nvPr/>
        </p:nvSpPr>
        <p:spPr>
          <a:xfrm>
            <a:off x="3487946" y="687893"/>
            <a:ext cx="4577080" cy="369332"/>
          </a:xfrm>
          <a:prstGeom prst="rect">
            <a:avLst/>
          </a:prstGeom>
          <a:noFill/>
        </p:spPr>
        <p:txBody>
          <a:bodyPr wrap="square">
            <a:spAutoFit/>
          </a:bodyPr>
          <a:lstStyle/>
          <a:p>
            <a:r>
              <a:rPr lang="en-US" sz="1800" b="1" dirty="0">
                <a:solidFill>
                  <a:srgbClr val="002060"/>
                </a:solidFill>
                <a:latin typeface="Times New Roman" panose="02020603050405020304" pitchFamily="18" charset="0"/>
                <a:cs typeface="Times New Roman" panose="02020603050405020304" pitchFamily="18" charset="0"/>
              </a:rPr>
              <a:t>SPRINT 3</a:t>
            </a:r>
            <a:endParaRPr lang="en-IN" sz="1800" b="1" dirty="0">
              <a:solidFill>
                <a:srgbClr val="00206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8E5E30C-8D05-D785-7A22-A11B6875CE6A}"/>
              </a:ext>
            </a:extLst>
          </p:cNvPr>
          <p:cNvPicPr>
            <a:picLocks noChangeAspect="1"/>
          </p:cNvPicPr>
          <p:nvPr/>
        </p:nvPicPr>
        <p:blipFill>
          <a:blip r:embed="rId3"/>
          <a:stretch>
            <a:fillRect/>
          </a:stretch>
        </p:blipFill>
        <p:spPr>
          <a:xfrm>
            <a:off x="7467455" y="-2008"/>
            <a:ext cx="1676545" cy="754445"/>
          </a:xfrm>
          <a:prstGeom prst="rect">
            <a:avLst/>
          </a:prstGeom>
        </p:spPr>
      </p:pic>
      <p:graphicFrame>
        <p:nvGraphicFramePr>
          <p:cNvPr id="2" name="Table 1">
            <a:extLst>
              <a:ext uri="{FF2B5EF4-FFF2-40B4-BE49-F238E27FC236}">
                <a16:creationId xmlns:a16="http://schemas.microsoft.com/office/drawing/2014/main" id="{DE51A6FE-1150-AB8C-7309-DFA3A94F3FE8}"/>
              </a:ext>
            </a:extLst>
          </p:cNvPr>
          <p:cNvGraphicFramePr>
            <a:graphicFrameLocks noGrp="1"/>
          </p:cNvGraphicFramePr>
          <p:nvPr>
            <p:extLst>
              <p:ext uri="{D42A27DB-BD31-4B8C-83A1-F6EECF244321}">
                <p14:modId xmlns:p14="http://schemas.microsoft.com/office/powerpoint/2010/main" val="1145102436"/>
              </p:ext>
            </p:extLst>
          </p:nvPr>
        </p:nvGraphicFramePr>
        <p:xfrm>
          <a:off x="122183" y="1057225"/>
          <a:ext cx="8899634" cy="4046140"/>
        </p:xfrm>
        <a:graphic>
          <a:graphicData uri="http://schemas.openxmlformats.org/drawingml/2006/table">
            <a:tbl>
              <a:tblPr firstRow="1" firstCol="1" bandRow="1">
                <a:tableStyleId>{94C5BFD8-F33A-4F4C-8C2C-6B0394D45C57}</a:tableStyleId>
              </a:tblPr>
              <a:tblGrid>
                <a:gridCol w="869342">
                  <a:extLst>
                    <a:ext uri="{9D8B030D-6E8A-4147-A177-3AD203B41FA5}">
                      <a16:colId xmlns:a16="http://schemas.microsoft.com/office/drawing/2014/main" val="2652444320"/>
                    </a:ext>
                  </a:extLst>
                </a:gridCol>
                <a:gridCol w="5858592">
                  <a:extLst>
                    <a:ext uri="{9D8B030D-6E8A-4147-A177-3AD203B41FA5}">
                      <a16:colId xmlns:a16="http://schemas.microsoft.com/office/drawing/2014/main" val="2069768748"/>
                    </a:ext>
                  </a:extLst>
                </a:gridCol>
                <a:gridCol w="1087821">
                  <a:extLst>
                    <a:ext uri="{9D8B030D-6E8A-4147-A177-3AD203B41FA5}">
                      <a16:colId xmlns:a16="http://schemas.microsoft.com/office/drawing/2014/main" val="2130366643"/>
                    </a:ext>
                  </a:extLst>
                </a:gridCol>
                <a:gridCol w="1083879">
                  <a:extLst>
                    <a:ext uri="{9D8B030D-6E8A-4147-A177-3AD203B41FA5}">
                      <a16:colId xmlns:a16="http://schemas.microsoft.com/office/drawing/2014/main" val="2956346679"/>
                    </a:ext>
                  </a:extLst>
                </a:gridCol>
              </a:tblGrid>
              <a:tr h="605511">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ID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Summary</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Status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5"/>
                    </a:solidFill>
                  </a:tcPr>
                </a:tc>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Place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extLst>
                  <a:ext uri="{0D108BD9-81ED-4DB2-BD59-A6C34878D82A}">
                    <a16:rowId xmlns:a16="http://schemas.microsoft.com/office/drawing/2014/main" val="1734838340"/>
                  </a:ext>
                </a:extLst>
              </a:tr>
              <a:tr h="520102">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Cov-16</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registered user I want to logout from the application so that I can log in again whenever I want.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a:effectLst/>
                          <a:latin typeface="Times New Roman" panose="02020603050405020304" pitchFamily="18" charset="0"/>
                          <a:cs typeface="Times New Roman" panose="02020603050405020304" pitchFamily="18" charset="0"/>
                        </a:rPr>
                        <a:t> Logout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217735846"/>
                  </a:ext>
                </a:extLst>
              </a:tr>
              <a:tr h="786869">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Cov-17</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create my account to the application so that I can Keep my account private and Signup Using Name, Email and Password.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a:effectLst/>
                          <a:latin typeface="Times New Roman" panose="02020603050405020304" pitchFamily="18" charset="0"/>
                          <a:cs typeface="Times New Roman" panose="02020603050405020304" pitchFamily="18" charset="0"/>
                        </a:rPr>
                        <a:t> Sign Up</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952839346"/>
                  </a:ext>
                </a:extLst>
              </a:tr>
              <a:tr h="520102">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Cov-18</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login using my email id as my user id so that I can access my account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 Login</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1372319192"/>
                  </a:ext>
                </a:extLst>
              </a:tr>
              <a:tr h="701259">
                <a:tc>
                  <a:txBody>
                    <a:bodyPr/>
                    <a:lstStyle/>
                    <a:p>
                      <a:pPr marL="0" marR="0" algn="just">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Cov-19</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navigate between pages so that I can quickly access the features I need </a:t>
                      </a:r>
                      <a:endParaRPr lang="en-US" sz="1600" kern="100" dirty="0">
                        <a:effectLst/>
                        <a:latin typeface="Times New Roman" panose="02020603050405020304" pitchFamily="18" charset="0"/>
                        <a:cs typeface="Times New Roman" panose="02020603050405020304" pitchFamily="18" charset="0"/>
                      </a:endParaRPr>
                    </a:p>
                    <a:p>
                      <a:pPr marL="0" marR="0" indent="12700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404809782"/>
                  </a:ext>
                </a:extLst>
              </a:tr>
              <a:tr h="594381">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Cov-20</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access the feature in 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08423428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1140"/>
        <p:cNvGrpSpPr/>
        <p:nvPr/>
      </p:nvGrpSpPr>
      <p:grpSpPr>
        <a:xfrm>
          <a:off x="0" y="0"/>
          <a:ext cx="0" cy="0"/>
          <a:chOff x="0" y="0"/>
          <a:chExt cx="0" cy="0"/>
        </a:xfrm>
      </p:grpSpPr>
      <p:sp>
        <p:nvSpPr>
          <p:cNvPr id="23" name="Text Placeholder 4">
            <a:extLst>
              <a:ext uri="{FF2B5EF4-FFF2-40B4-BE49-F238E27FC236}">
                <a16:creationId xmlns:a16="http://schemas.microsoft.com/office/drawing/2014/main" id="{C71F34B3-6BED-8DA1-42AB-F1D5A751AFAE}"/>
              </a:ext>
            </a:extLst>
          </p:cNvPr>
          <p:cNvSpPr txBox="1">
            <a:spLocks/>
          </p:cNvSpPr>
          <p:nvPr/>
        </p:nvSpPr>
        <p:spPr>
          <a:xfrm>
            <a:off x="252246" y="0"/>
            <a:ext cx="3635896"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Times New Roman" panose="02020603050405020304" pitchFamily="18" charset="0"/>
                <a:cs typeface="Times New Roman" panose="02020603050405020304" pitchFamily="18" charset="0"/>
              </a:rPr>
              <a:t>SPRINT 4 BACKLOG</a:t>
            </a:r>
            <a:endParaRPr lang="en-IN" sz="2400" b="1" dirty="0">
              <a:latin typeface="Times New Roman" panose="02020603050405020304" pitchFamily="18" charset="0"/>
              <a:cs typeface="Times New Roman" panose="02020603050405020304" pitchFamily="18" charset="0"/>
            </a:endParaRPr>
          </a:p>
        </p:txBody>
      </p:sp>
      <p:sp>
        <p:nvSpPr>
          <p:cNvPr id="24" name="Text Placeholder 4">
            <a:extLst>
              <a:ext uri="{FF2B5EF4-FFF2-40B4-BE49-F238E27FC236}">
                <a16:creationId xmlns:a16="http://schemas.microsoft.com/office/drawing/2014/main" id="{62F7FC79-ECB1-318F-3537-37541231E40C}"/>
              </a:ext>
            </a:extLst>
          </p:cNvPr>
          <p:cNvSpPr txBox="1">
            <a:spLocks/>
          </p:cNvSpPr>
          <p:nvPr/>
        </p:nvSpPr>
        <p:spPr>
          <a:xfrm>
            <a:off x="3633916" y="363001"/>
            <a:ext cx="1691680" cy="669233"/>
          </a:xfrm>
          <a:prstGeom prst="rect">
            <a:avLst/>
          </a:prstGeom>
        </p:spPr>
        <p:txBody>
          <a:bodyPr anchor="ctr"/>
          <a:lstStyle>
            <a:lvl1pPr marL="0" indent="0" algn="ctr" defTabSz="914377"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rgbClr val="002060"/>
                </a:solidFill>
                <a:latin typeface="Times New Roman" panose="02020603050405020304" pitchFamily="18" charset="0"/>
                <a:cs typeface="Times New Roman" panose="02020603050405020304" pitchFamily="18" charset="0"/>
              </a:rPr>
              <a:t>SPRINT 4</a:t>
            </a:r>
            <a:endParaRPr lang="en-IN" sz="1800" b="1" dirty="0">
              <a:solidFill>
                <a:srgbClr val="002060"/>
              </a:solidFill>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EBE8D939-DA6B-E391-CA05-85F8EA51DE21}"/>
              </a:ext>
            </a:extLst>
          </p:cNvPr>
          <p:cNvPicPr>
            <a:picLocks noChangeAspect="1"/>
          </p:cNvPicPr>
          <p:nvPr/>
        </p:nvPicPr>
        <p:blipFill>
          <a:blip r:embed="rId3"/>
          <a:stretch>
            <a:fillRect/>
          </a:stretch>
        </p:blipFill>
        <p:spPr>
          <a:xfrm>
            <a:off x="7467455" y="-17773"/>
            <a:ext cx="1676545" cy="754445"/>
          </a:xfrm>
          <a:prstGeom prst="rect">
            <a:avLst/>
          </a:prstGeom>
        </p:spPr>
      </p:pic>
      <p:graphicFrame>
        <p:nvGraphicFramePr>
          <p:cNvPr id="2" name="Table 1">
            <a:extLst>
              <a:ext uri="{FF2B5EF4-FFF2-40B4-BE49-F238E27FC236}">
                <a16:creationId xmlns:a16="http://schemas.microsoft.com/office/drawing/2014/main" id="{E897B4F2-D135-1673-8AB6-ED861FD3819A}"/>
              </a:ext>
            </a:extLst>
          </p:cNvPr>
          <p:cNvGraphicFramePr>
            <a:graphicFrameLocks noGrp="1"/>
          </p:cNvGraphicFramePr>
          <p:nvPr>
            <p:extLst>
              <p:ext uri="{D42A27DB-BD31-4B8C-83A1-F6EECF244321}">
                <p14:modId xmlns:p14="http://schemas.microsoft.com/office/powerpoint/2010/main" val="639750650"/>
              </p:ext>
            </p:extLst>
          </p:nvPr>
        </p:nvGraphicFramePr>
        <p:xfrm>
          <a:off x="252246" y="873990"/>
          <a:ext cx="8759674" cy="4221824"/>
        </p:xfrm>
        <a:graphic>
          <a:graphicData uri="http://schemas.openxmlformats.org/drawingml/2006/table">
            <a:tbl>
              <a:tblPr firstRow="1" firstCol="1" bandRow="1">
                <a:tableStyleId>{94C5BFD8-F33A-4F4C-8C2C-6B0394D45C57}</a:tableStyleId>
              </a:tblPr>
              <a:tblGrid>
                <a:gridCol w="822469">
                  <a:extLst>
                    <a:ext uri="{9D8B030D-6E8A-4147-A177-3AD203B41FA5}">
                      <a16:colId xmlns:a16="http://schemas.microsoft.com/office/drawing/2014/main" val="4269397869"/>
                    </a:ext>
                  </a:extLst>
                </a:gridCol>
                <a:gridCol w="5688692">
                  <a:extLst>
                    <a:ext uri="{9D8B030D-6E8A-4147-A177-3AD203B41FA5}">
                      <a16:colId xmlns:a16="http://schemas.microsoft.com/office/drawing/2014/main" val="877297832"/>
                    </a:ext>
                  </a:extLst>
                </a:gridCol>
                <a:gridCol w="1158765">
                  <a:extLst>
                    <a:ext uri="{9D8B030D-6E8A-4147-A177-3AD203B41FA5}">
                      <a16:colId xmlns:a16="http://schemas.microsoft.com/office/drawing/2014/main" val="2142910470"/>
                    </a:ext>
                  </a:extLst>
                </a:gridCol>
                <a:gridCol w="1089748">
                  <a:extLst>
                    <a:ext uri="{9D8B030D-6E8A-4147-A177-3AD203B41FA5}">
                      <a16:colId xmlns:a16="http://schemas.microsoft.com/office/drawing/2014/main" val="2178506186"/>
                    </a:ext>
                  </a:extLst>
                </a:gridCol>
              </a:tblGrid>
              <a:tr h="359143">
                <a:tc>
                  <a:txBody>
                    <a:bodyPr/>
                    <a:lstStyle/>
                    <a:p>
                      <a:pPr marL="0" marR="0" indent="203835" algn="l">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ID</a:t>
                      </a:r>
                    </a:p>
                  </a:txBody>
                  <a:tcPr marL="0" marR="0" marT="0" marB="0">
                    <a:solidFill>
                      <a:schemeClr val="accent5"/>
                    </a:solidFill>
                  </a:tcPr>
                </a:tc>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Summary</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Status </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5"/>
                    </a:solidFill>
                  </a:tcPr>
                </a:tc>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Place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extLst>
                  <a:ext uri="{0D108BD9-81ED-4DB2-BD59-A6C34878D82A}">
                    <a16:rowId xmlns:a16="http://schemas.microsoft.com/office/drawing/2014/main" val="356827807"/>
                  </a:ext>
                </a:extLst>
              </a:tr>
              <a:tr h="865879">
                <a:tc>
                  <a:txBody>
                    <a:bodyPr/>
                    <a:lstStyle/>
                    <a:p>
                      <a:pPr marL="0" marR="0" algn="l">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Cov-21</a:t>
                      </a: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registered user I want to see the play the button in the Bluetooth screen page so that I can start searching for infected users near my location.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851742858"/>
                  </a:ext>
                </a:extLst>
              </a:tr>
              <a:tr h="668080">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Cov-22</a:t>
                      </a: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registered user I want to see the pause button in the Bluetooth screen page so that I can stop scanning for infected users in the application.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To be Done</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67197345"/>
                  </a:ext>
                </a:extLst>
              </a:tr>
              <a:tr h="710128">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Cov-23</a:t>
                      </a:r>
                    </a:p>
                  </a:txBody>
                  <a:tcPr marL="0" marR="0" marT="0" marB="0" anchor="b">
                    <a:solidFill>
                      <a:schemeClr val="accent3">
                        <a:lumMod val="20000"/>
                        <a:lumOff val="80000"/>
                      </a:schemeClr>
                    </a:solidFill>
                  </a:tcPr>
                </a:tc>
                <a:tc>
                  <a:txBody>
                    <a:bodyPr/>
                    <a:lstStyle/>
                    <a:p>
                      <a:pPr marL="0" marR="0" algn="l">
                        <a:lnSpc>
                          <a:spcPct val="107000"/>
                        </a:lnSpc>
                        <a:spcBef>
                          <a:spcPts val="0"/>
                        </a:spcBef>
                        <a:spcAft>
                          <a:spcPts val="0"/>
                        </a:spcAft>
                      </a:pPr>
                      <a:r>
                        <a:rPr lang="en-IN" sz="16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To be Done</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727891893"/>
                  </a:ext>
                </a:extLst>
              </a:tr>
              <a:tr h="940102">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Cov-24</a:t>
                      </a:r>
                    </a:p>
                  </a:txBody>
                  <a:tcPr marL="0" marR="0" marT="0" marB="0" anchor="b">
                    <a:solidFill>
                      <a:schemeClr val="accent3">
                        <a:lumMod val="20000"/>
                        <a:lumOff val="80000"/>
                      </a:schemeClr>
                    </a:solidFill>
                  </a:tcPr>
                </a:tc>
                <a:tc>
                  <a:txBody>
                    <a:bodyPr/>
                    <a:lstStyle/>
                    <a:p>
                      <a:pPr marL="0" marR="0" algn="l">
                        <a:lnSpc>
                          <a:spcPct val="107000"/>
                        </a:lnSpc>
                        <a:spcBef>
                          <a:spcPts val="0"/>
                        </a:spcBef>
                        <a:spcAft>
                          <a:spcPts val="0"/>
                        </a:spcAft>
                      </a:pPr>
                      <a:r>
                        <a:rPr lang="en-IN" sz="1600" kern="100" dirty="0">
                          <a:effectLst/>
                          <a:latin typeface="Times New Roman" panose="02020603050405020304" pitchFamily="18" charset="0"/>
                          <a:cs typeface="Times New Roman" panose="02020603050405020304" pitchFamily="18" charset="0"/>
                        </a:rPr>
                        <a:t>As a registered user I want to see the option for marking as covid 19 infected person in settings page so that I can update my status whenever I diagnosed with covid.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506284807"/>
                  </a:ext>
                </a:extLst>
              </a:tr>
              <a:tr h="581397">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Cov-25</a:t>
                      </a:r>
                    </a:p>
                  </a:txBody>
                  <a:tcPr marL="0" marR="0" marT="0" marB="0" anchor="b">
                    <a:solidFill>
                      <a:schemeClr val="accent3">
                        <a:lumMod val="20000"/>
                        <a:lumOff val="80000"/>
                      </a:schemeClr>
                    </a:solidFill>
                  </a:tcPr>
                </a:tc>
                <a:tc>
                  <a:txBody>
                    <a:bodyPr/>
                    <a:lstStyle/>
                    <a:p>
                      <a:pPr marL="0" marR="0" algn="l">
                        <a:lnSpc>
                          <a:spcPct val="107000"/>
                        </a:lnSpc>
                        <a:spcBef>
                          <a:spcPts val="0"/>
                        </a:spcBef>
                        <a:spcAft>
                          <a:spcPts val="0"/>
                        </a:spcAft>
                      </a:pPr>
                      <a:r>
                        <a:rPr lang="en-IN" sz="1600" kern="100" dirty="0">
                          <a:effectLst/>
                          <a:latin typeface="Times New Roman" panose="02020603050405020304" pitchFamily="18" charset="0"/>
                          <a:cs typeface="Times New Roman" panose="02020603050405020304" pitchFamily="18" charset="0"/>
                        </a:rPr>
                        <a:t>As a registered user I want to see the option for deleting my account in settings page so that I can delete my account.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To be 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188268026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FA670B2-809A-418C-C8E0-B9C76E2D89F3}"/>
              </a:ext>
            </a:extLst>
          </p:cNvPr>
          <p:cNvGraphicFramePr>
            <a:graphicFrameLocks noGrp="1"/>
          </p:cNvGraphicFramePr>
          <p:nvPr>
            <p:extLst>
              <p:ext uri="{D42A27DB-BD31-4B8C-83A1-F6EECF244321}">
                <p14:modId xmlns:p14="http://schemas.microsoft.com/office/powerpoint/2010/main" val="3649639662"/>
              </p:ext>
            </p:extLst>
          </p:nvPr>
        </p:nvGraphicFramePr>
        <p:xfrm>
          <a:off x="0" y="884510"/>
          <a:ext cx="9144000" cy="4258989"/>
        </p:xfrm>
        <a:graphic>
          <a:graphicData uri="http://schemas.openxmlformats.org/drawingml/2006/table">
            <a:tbl>
              <a:tblPr firstRow="1" firstCol="1" bandRow="1">
                <a:tableStyleId>{94C5BFD8-F33A-4F4C-8C2C-6B0394D45C57}</a:tableStyleId>
              </a:tblPr>
              <a:tblGrid>
                <a:gridCol w="893212">
                  <a:extLst>
                    <a:ext uri="{9D8B030D-6E8A-4147-A177-3AD203B41FA5}">
                      <a16:colId xmlns:a16="http://schemas.microsoft.com/office/drawing/2014/main" val="248178930"/>
                    </a:ext>
                  </a:extLst>
                </a:gridCol>
                <a:gridCol w="6364331">
                  <a:extLst>
                    <a:ext uri="{9D8B030D-6E8A-4147-A177-3AD203B41FA5}">
                      <a16:colId xmlns:a16="http://schemas.microsoft.com/office/drawing/2014/main" val="3368067539"/>
                    </a:ext>
                  </a:extLst>
                </a:gridCol>
                <a:gridCol w="893212">
                  <a:extLst>
                    <a:ext uri="{9D8B030D-6E8A-4147-A177-3AD203B41FA5}">
                      <a16:colId xmlns:a16="http://schemas.microsoft.com/office/drawing/2014/main" val="3595709323"/>
                    </a:ext>
                  </a:extLst>
                </a:gridCol>
                <a:gridCol w="993245">
                  <a:extLst>
                    <a:ext uri="{9D8B030D-6E8A-4147-A177-3AD203B41FA5}">
                      <a16:colId xmlns:a16="http://schemas.microsoft.com/office/drawing/2014/main" val="3000628923"/>
                    </a:ext>
                  </a:extLst>
                </a:gridCol>
              </a:tblGrid>
              <a:tr h="637364">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ID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Summary</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Status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5"/>
                    </a:solidFill>
                  </a:tcPr>
                </a:tc>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Place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extLst>
                  <a:ext uri="{0D108BD9-81ED-4DB2-BD59-A6C34878D82A}">
                    <a16:rowId xmlns:a16="http://schemas.microsoft.com/office/drawing/2014/main" val="969046482"/>
                  </a:ext>
                </a:extLst>
              </a:tr>
              <a:tr h="547462">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Cov-16</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registered user I want to logout from the application so that I can log in again whenever I want.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a:effectLst/>
                          <a:latin typeface="Times New Roman" panose="02020603050405020304" pitchFamily="18" charset="0"/>
                          <a:cs typeface="Times New Roman" panose="02020603050405020304" pitchFamily="18" charset="0"/>
                        </a:rPr>
                        <a:t> Logout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684714287"/>
                  </a:ext>
                </a:extLst>
              </a:tr>
              <a:tr h="828263">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Cov-17</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create my account to the application so that I can Keep my account private and Signup Using Name, Email and Password.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just">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Done</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a:effectLst/>
                          <a:latin typeface="Times New Roman" panose="02020603050405020304" pitchFamily="18" charset="0"/>
                          <a:cs typeface="Times New Roman" panose="02020603050405020304" pitchFamily="18" charset="0"/>
                        </a:rPr>
                        <a:t> Sign Up</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637617251"/>
                  </a:ext>
                </a:extLst>
              </a:tr>
              <a:tr h="547462">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Cov-18</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login using my email id as my user id so that I can access my account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Done </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 Login</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70503277"/>
                  </a:ext>
                </a:extLst>
              </a:tr>
              <a:tr h="1072789">
                <a:tc>
                  <a:txBody>
                    <a:bodyPr/>
                    <a:lstStyle/>
                    <a:p>
                      <a:pPr marL="0" marR="0" algn="just">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Cov-19</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navigate between pages so that I can quickly access the features I need </a:t>
                      </a:r>
                      <a:endParaRPr lang="en-US" sz="1600" kern="100" dirty="0">
                        <a:effectLst/>
                        <a:latin typeface="Times New Roman" panose="02020603050405020304" pitchFamily="18" charset="0"/>
                        <a:cs typeface="Times New Roman" panose="02020603050405020304" pitchFamily="18" charset="0"/>
                      </a:endParaRPr>
                    </a:p>
                    <a:p>
                      <a:pPr marL="0" marR="0" indent="12700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105497463"/>
                  </a:ext>
                </a:extLst>
              </a:tr>
              <a:tr h="625649">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Cov-20</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access the feature in 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1243378366"/>
                  </a:ext>
                </a:extLst>
              </a:tr>
            </a:tbl>
          </a:graphicData>
        </a:graphic>
      </p:graphicFrame>
      <p:sp>
        <p:nvSpPr>
          <p:cNvPr id="4" name="TextBox 3">
            <a:extLst>
              <a:ext uri="{FF2B5EF4-FFF2-40B4-BE49-F238E27FC236}">
                <a16:creationId xmlns:a16="http://schemas.microsoft.com/office/drawing/2014/main" id="{95A634BE-3F47-B954-67E7-1C10ADFC7541}"/>
              </a:ext>
            </a:extLst>
          </p:cNvPr>
          <p:cNvSpPr txBox="1"/>
          <p:nvPr/>
        </p:nvSpPr>
        <p:spPr>
          <a:xfrm>
            <a:off x="84740" y="97839"/>
            <a:ext cx="4897164" cy="523220"/>
          </a:xfrm>
          <a:prstGeom prst="rect">
            <a:avLst/>
          </a:prstGeom>
          <a:noFill/>
        </p:spPr>
        <p:txBody>
          <a:bodyPr wrap="square">
            <a:spAutoFit/>
          </a:bodyPr>
          <a:lstStyle/>
          <a:p>
            <a:r>
              <a:rPr lang="en-IN" sz="2800" b="1" kern="100" dirty="0">
                <a:effectLst/>
                <a:latin typeface="Times New Roman" panose="02020603050405020304" pitchFamily="18" charset="0"/>
                <a:cs typeface="Times New Roman" panose="02020603050405020304" pitchFamily="18" charset="0"/>
              </a:rPr>
              <a:t>Stories Completed in Sprint 3</a:t>
            </a:r>
            <a:endParaRPr lang="en-US" sz="2800" b="1" dirty="0"/>
          </a:p>
        </p:txBody>
      </p:sp>
      <p:pic>
        <p:nvPicPr>
          <p:cNvPr id="5" name="Picture 4">
            <a:extLst>
              <a:ext uri="{FF2B5EF4-FFF2-40B4-BE49-F238E27FC236}">
                <a16:creationId xmlns:a16="http://schemas.microsoft.com/office/drawing/2014/main" id="{4DA5A395-96E5-0467-471B-F227658C1231}"/>
              </a:ext>
            </a:extLst>
          </p:cNvPr>
          <p:cNvPicPr>
            <a:picLocks noChangeAspect="1"/>
          </p:cNvPicPr>
          <p:nvPr/>
        </p:nvPicPr>
        <p:blipFill>
          <a:blip r:embed="rId2"/>
          <a:stretch>
            <a:fillRect/>
          </a:stretch>
        </p:blipFill>
        <p:spPr>
          <a:xfrm>
            <a:off x="7467455" y="-17773"/>
            <a:ext cx="1676545" cy="754445"/>
          </a:xfrm>
          <a:prstGeom prst="rect">
            <a:avLst/>
          </a:prstGeom>
        </p:spPr>
      </p:pic>
    </p:spTree>
    <p:extLst>
      <p:ext uri="{BB962C8B-B14F-4D97-AF65-F5344CB8AC3E}">
        <p14:creationId xmlns:p14="http://schemas.microsoft.com/office/powerpoint/2010/main" val="1661303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6" name="Text Placeholder 4">
            <a:extLst>
              <a:ext uri="{FF2B5EF4-FFF2-40B4-BE49-F238E27FC236}">
                <a16:creationId xmlns:a16="http://schemas.microsoft.com/office/drawing/2014/main" id="{9AAB2A3C-ACFD-E1BF-F614-DB2198AACD2D}"/>
              </a:ext>
            </a:extLst>
          </p:cNvPr>
          <p:cNvSpPr txBox="1">
            <a:spLocks/>
          </p:cNvSpPr>
          <p:nvPr/>
        </p:nvSpPr>
        <p:spPr>
          <a:xfrm>
            <a:off x="3377203" y="222027"/>
            <a:ext cx="2699792" cy="62890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latin typeface="Times New Roman" panose="02020603050405020304" pitchFamily="18" charset="0"/>
                <a:cs typeface="Times New Roman" panose="02020603050405020304" pitchFamily="18" charset="0"/>
              </a:rPr>
              <a:t>METRICS</a:t>
            </a:r>
            <a:endParaRPr lang="en-IN" sz="3200" b="1" dirty="0">
              <a:latin typeface="Times New Roman" panose="02020603050405020304" pitchFamily="18" charset="0"/>
              <a:cs typeface="Times New Roman" panose="02020603050405020304" pitchFamily="18" charset="0"/>
            </a:endParaRPr>
          </a:p>
        </p:txBody>
      </p:sp>
      <p:pic>
        <p:nvPicPr>
          <p:cNvPr id="6148" name="Picture 4" descr="Analytics free icons designed by Pixel perfect | Free icons, Icon design,  Icon">
            <a:extLst>
              <a:ext uri="{FF2B5EF4-FFF2-40B4-BE49-F238E27FC236}">
                <a16:creationId xmlns:a16="http://schemas.microsoft.com/office/drawing/2014/main" id="{75200DA0-1DA2-7338-59DA-A73EF00F5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998" y="1491298"/>
            <a:ext cx="3652202" cy="36522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C37349-73E4-0545-A526-97CBC9018F02}"/>
              </a:ext>
            </a:extLst>
          </p:cNvPr>
          <p:cNvPicPr>
            <a:picLocks noChangeAspect="1"/>
          </p:cNvPicPr>
          <p:nvPr/>
        </p:nvPicPr>
        <p:blipFill>
          <a:blip r:embed="rId4"/>
          <a:stretch>
            <a:fillRect/>
          </a:stretch>
        </p:blipFill>
        <p:spPr>
          <a:xfrm>
            <a:off x="7467455" y="-2008"/>
            <a:ext cx="1676545" cy="7544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6" name="Text Placeholder 4">
            <a:extLst>
              <a:ext uri="{FF2B5EF4-FFF2-40B4-BE49-F238E27FC236}">
                <a16:creationId xmlns:a16="http://schemas.microsoft.com/office/drawing/2014/main" id="{EEA6AFB1-800C-F06C-B071-B1C5DC20CBB3}"/>
              </a:ext>
            </a:extLst>
          </p:cNvPr>
          <p:cNvSpPr txBox="1">
            <a:spLocks/>
          </p:cNvSpPr>
          <p:nvPr/>
        </p:nvSpPr>
        <p:spPr>
          <a:xfrm>
            <a:off x="161925" y="35357"/>
            <a:ext cx="4248150" cy="576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Roboto Condensed Light"/>
              <a:buChar char="●"/>
              <a:defRPr sz="18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9pPr>
          </a:lstStyle>
          <a:p>
            <a:pPr marL="0" indent="0">
              <a:buFont typeface="Roboto Condensed Light"/>
              <a:buNone/>
            </a:pPr>
            <a:r>
              <a:rPr lang="en-US" sz="3200" b="1" dirty="0">
                <a:solidFill>
                  <a:schemeClr val="tx1"/>
                </a:solidFill>
                <a:latin typeface="Times New Roman" panose="02020603050405020304" pitchFamily="18" charset="0"/>
                <a:cs typeface="Times New Roman" panose="02020603050405020304" pitchFamily="18" charset="0"/>
              </a:rPr>
              <a:t>METRICS</a:t>
            </a:r>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81EFC8D-6AFF-6DD3-9441-EB652874D66F}"/>
              </a:ext>
            </a:extLst>
          </p:cNvPr>
          <p:cNvPicPr>
            <a:picLocks noChangeAspect="1"/>
          </p:cNvPicPr>
          <p:nvPr/>
        </p:nvPicPr>
        <p:blipFill>
          <a:blip r:embed="rId3"/>
          <a:stretch>
            <a:fillRect/>
          </a:stretch>
        </p:blipFill>
        <p:spPr>
          <a:xfrm>
            <a:off x="7467455" y="-2008"/>
            <a:ext cx="1676545" cy="754445"/>
          </a:xfrm>
          <a:prstGeom prst="rect">
            <a:avLst/>
          </a:prstGeom>
        </p:spPr>
      </p:pic>
      <p:sp>
        <p:nvSpPr>
          <p:cNvPr id="9" name="TextBox 8">
            <a:extLst>
              <a:ext uri="{FF2B5EF4-FFF2-40B4-BE49-F238E27FC236}">
                <a16:creationId xmlns:a16="http://schemas.microsoft.com/office/drawing/2014/main" id="{CACAD018-6120-7F4C-3068-A9C04CD05600}"/>
              </a:ext>
            </a:extLst>
          </p:cNvPr>
          <p:cNvSpPr txBox="1"/>
          <p:nvPr/>
        </p:nvSpPr>
        <p:spPr>
          <a:xfrm>
            <a:off x="2550403" y="220363"/>
            <a:ext cx="4572000" cy="461665"/>
          </a:xfrm>
          <a:prstGeom prst="rect">
            <a:avLst/>
          </a:prstGeom>
          <a:noFill/>
        </p:spPr>
        <p:txBody>
          <a:bodyPr wrap="square">
            <a:spAutoFit/>
          </a:bodyPr>
          <a:lstStyle/>
          <a:p>
            <a:pPr marL="0" indent="0">
              <a:buNone/>
            </a:pPr>
            <a:r>
              <a:rPr lang="en-US" sz="2400" b="1" dirty="0">
                <a:latin typeface="Times New Roman" panose="02020603050405020304" pitchFamily="18" charset="0"/>
                <a:cs typeface="Times New Roman" panose="02020603050405020304" pitchFamily="18" charset="0"/>
              </a:rPr>
              <a:t>VELOCITY REPORT </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152064C-736A-8848-D064-5B080AF07B14}"/>
              </a:ext>
            </a:extLst>
          </p:cNvPr>
          <p:cNvPicPr>
            <a:picLocks noChangeAspect="1"/>
          </p:cNvPicPr>
          <p:nvPr/>
        </p:nvPicPr>
        <p:blipFill>
          <a:blip r:embed="rId4"/>
          <a:stretch>
            <a:fillRect/>
          </a:stretch>
        </p:blipFill>
        <p:spPr>
          <a:xfrm>
            <a:off x="0" y="752436"/>
            <a:ext cx="9144000" cy="439106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1221"/>
        <p:cNvGrpSpPr/>
        <p:nvPr/>
      </p:nvGrpSpPr>
      <p:grpSpPr>
        <a:xfrm>
          <a:off x="0" y="0"/>
          <a:ext cx="0" cy="0"/>
          <a:chOff x="0" y="0"/>
          <a:chExt cx="0" cy="0"/>
        </a:xfrm>
      </p:grpSpPr>
      <p:sp>
        <p:nvSpPr>
          <p:cNvPr id="1222" name="Google Shape;1222;p126"/>
          <p:cNvSpPr txBox="1">
            <a:spLocks noGrp="1"/>
          </p:cNvSpPr>
          <p:nvPr>
            <p:ph type="ctrTitle" idx="4294967295"/>
          </p:nvPr>
        </p:nvSpPr>
        <p:spPr>
          <a:xfrm flipH="1">
            <a:off x="358840" y="224876"/>
            <a:ext cx="8064500" cy="669926"/>
          </a:xfrm>
          <a:prstGeom prst="rect">
            <a:avLst/>
          </a:prstGeom>
        </p:spPr>
        <p:txBody>
          <a:bodyPr spcFirstLastPara="1" wrap="square" lIns="91425" tIns="91425" rIns="91425" bIns="91425" anchor="t" anchorCtr="0">
            <a:no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TEAM MEMBERS VELOCITY REPORT </a:t>
            </a:r>
            <a:endParaRPr lang="en-IN" sz="2400" b="1"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7CEFFF6-AB30-A330-320F-29557A4537B2}"/>
              </a:ext>
            </a:extLst>
          </p:cNvPr>
          <p:cNvPicPr>
            <a:picLocks noChangeAspect="1"/>
          </p:cNvPicPr>
          <p:nvPr/>
        </p:nvPicPr>
        <p:blipFill>
          <a:blip r:embed="rId3"/>
          <a:stretch>
            <a:fillRect/>
          </a:stretch>
        </p:blipFill>
        <p:spPr>
          <a:xfrm>
            <a:off x="7467455" y="-2008"/>
            <a:ext cx="1676545" cy="754445"/>
          </a:xfrm>
          <a:prstGeom prst="rect">
            <a:avLst/>
          </a:prstGeom>
        </p:spPr>
      </p:pic>
      <p:sp>
        <p:nvSpPr>
          <p:cNvPr id="4" name="TextBox 3">
            <a:extLst>
              <a:ext uri="{FF2B5EF4-FFF2-40B4-BE49-F238E27FC236}">
                <a16:creationId xmlns:a16="http://schemas.microsoft.com/office/drawing/2014/main" id="{FF7ABC9C-D6AF-CA8A-D32F-8E5F74CFB880}"/>
              </a:ext>
            </a:extLst>
          </p:cNvPr>
          <p:cNvSpPr txBox="1"/>
          <p:nvPr/>
        </p:nvSpPr>
        <p:spPr>
          <a:xfrm>
            <a:off x="102870" y="6043"/>
            <a:ext cx="4572000" cy="461665"/>
          </a:xfrm>
          <a:prstGeom prst="rect">
            <a:avLst/>
          </a:prstGeom>
          <a:noFill/>
        </p:spPr>
        <p:txBody>
          <a:bodyPr wrap="square">
            <a:spAutoFit/>
          </a:bodyPr>
          <a:lstStyle/>
          <a:p>
            <a:pPr marL="0" indent="0">
              <a:buNone/>
            </a:pPr>
            <a:r>
              <a:rPr lang="en-US" sz="2000" b="1" dirty="0">
                <a:latin typeface="Times New Roman" panose="02020603050405020304" pitchFamily="18" charset="0"/>
                <a:cs typeface="Times New Roman" panose="02020603050405020304" pitchFamily="18" charset="0"/>
              </a:rPr>
              <a:t>METRICS</a:t>
            </a:r>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pic>
        <p:nvPicPr>
          <p:cNvPr id="6148" name="Picture 4" descr="What is Velocity in Agile? Formula &amp; Examples | Adobe Workfront">
            <a:extLst>
              <a:ext uri="{FF2B5EF4-FFF2-40B4-BE49-F238E27FC236}">
                <a16:creationId xmlns:a16="http://schemas.microsoft.com/office/drawing/2014/main" id="{973150C9-81ED-E97A-E2C9-A52DA4FB50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89" r="37641" b="7498"/>
          <a:stretch/>
        </p:blipFill>
        <p:spPr bwMode="auto">
          <a:xfrm>
            <a:off x="1835696" y="752437"/>
            <a:ext cx="4557913" cy="43850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83477D3-C310-C88B-B794-0EA3B5B42A9E}"/>
              </a:ext>
            </a:extLst>
          </p:cNvPr>
          <p:cNvPicPr>
            <a:picLocks noChangeAspect="1"/>
          </p:cNvPicPr>
          <p:nvPr/>
        </p:nvPicPr>
        <p:blipFill rotWithShape="1">
          <a:blip r:embed="rId5"/>
          <a:srcRect l="75873" t="1719" r="7737" b="88509"/>
          <a:stretch/>
        </p:blipFill>
        <p:spPr>
          <a:xfrm>
            <a:off x="5032921" y="1191530"/>
            <a:ext cx="1170810" cy="4616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1229"/>
        <p:cNvGrpSpPr/>
        <p:nvPr/>
      </p:nvGrpSpPr>
      <p:grpSpPr>
        <a:xfrm>
          <a:off x="0" y="0"/>
          <a:ext cx="0" cy="0"/>
          <a:chOff x="0" y="0"/>
          <a:chExt cx="0" cy="0"/>
        </a:xfrm>
      </p:grpSpPr>
      <p:sp>
        <p:nvSpPr>
          <p:cNvPr id="6" name="TextBox 5">
            <a:extLst>
              <a:ext uri="{FF2B5EF4-FFF2-40B4-BE49-F238E27FC236}">
                <a16:creationId xmlns:a16="http://schemas.microsoft.com/office/drawing/2014/main" id="{4DAD600F-EF9D-284B-5A68-71CCAD8EACCC}"/>
              </a:ext>
            </a:extLst>
          </p:cNvPr>
          <p:cNvSpPr txBox="1"/>
          <p:nvPr/>
        </p:nvSpPr>
        <p:spPr>
          <a:xfrm>
            <a:off x="2008970" y="267390"/>
            <a:ext cx="5293360" cy="461665"/>
          </a:xfrm>
          <a:prstGeom prst="rect">
            <a:avLst/>
          </a:prstGeom>
          <a:noFill/>
        </p:spPr>
        <p:txBody>
          <a:bodyPr wrap="square">
            <a:spAutoFit/>
          </a:bodyPr>
          <a:lstStyle/>
          <a:p>
            <a:pPr marL="0" indent="0">
              <a:buNone/>
            </a:pPr>
            <a:r>
              <a:rPr lang="en-US" sz="2400" b="1" dirty="0">
                <a:latin typeface="Times New Roman" panose="02020603050405020304" pitchFamily="18" charset="0"/>
                <a:cs typeface="Times New Roman" panose="02020603050405020304" pitchFamily="18" charset="0"/>
              </a:rPr>
              <a:t>SPRINT BURNDOWN CHART </a:t>
            </a:r>
            <a:endParaRPr lang="en-IN"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4D81B11-B99A-63E2-07AF-8DA868EAAFB3}"/>
              </a:ext>
            </a:extLst>
          </p:cNvPr>
          <p:cNvSpPr txBox="1"/>
          <p:nvPr/>
        </p:nvSpPr>
        <p:spPr>
          <a:xfrm>
            <a:off x="171844" y="67334"/>
            <a:ext cx="4572000" cy="400110"/>
          </a:xfrm>
          <a:prstGeom prst="rect">
            <a:avLst/>
          </a:prstGeom>
          <a:noFill/>
        </p:spPr>
        <p:txBody>
          <a:bodyPr wrap="square">
            <a:spAutoFit/>
          </a:bodyPr>
          <a:lstStyle/>
          <a:p>
            <a:pPr marL="0" indent="0">
              <a:buNone/>
            </a:pPr>
            <a:r>
              <a:rPr lang="en-US" sz="2000" b="1" dirty="0">
                <a:latin typeface="Times New Roman" panose="02020603050405020304" pitchFamily="18" charset="0"/>
                <a:cs typeface="Times New Roman" panose="02020603050405020304" pitchFamily="18" charset="0"/>
              </a:rPr>
              <a:t>METRICS</a:t>
            </a:r>
            <a:r>
              <a:rPr lang="en-US" sz="1400" b="1" dirty="0">
                <a:latin typeface="Times New Roman" panose="02020603050405020304" pitchFamily="18" charset="0"/>
                <a:cs typeface="Times New Roman" panose="02020603050405020304" pitchFamily="18" charset="0"/>
              </a:rPr>
              <a:t> </a:t>
            </a:r>
            <a:endParaRPr lang="en-IN" sz="1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13173FF-B62B-CE55-9E3A-8E6CC79E01B6}"/>
              </a:ext>
            </a:extLst>
          </p:cNvPr>
          <p:cNvPicPr>
            <a:picLocks noChangeAspect="1"/>
          </p:cNvPicPr>
          <p:nvPr/>
        </p:nvPicPr>
        <p:blipFill>
          <a:blip r:embed="rId3"/>
          <a:stretch>
            <a:fillRect/>
          </a:stretch>
        </p:blipFill>
        <p:spPr>
          <a:xfrm>
            <a:off x="7467455" y="-2008"/>
            <a:ext cx="1676545" cy="754445"/>
          </a:xfrm>
          <a:prstGeom prst="rect">
            <a:avLst/>
          </a:prstGeom>
        </p:spPr>
      </p:pic>
      <p:pic>
        <p:nvPicPr>
          <p:cNvPr id="2" name="Picture 1" descr="A picture containing bar chart&#10;&#10;Description automatically generated">
            <a:extLst>
              <a:ext uri="{FF2B5EF4-FFF2-40B4-BE49-F238E27FC236}">
                <a16:creationId xmlns:a16="http://schemas.microsoft.com/office/drawing/2014/main" id="{14DF3616-BFA5-C38B-DEC2-15645F84EE14}"/>
              </a:ext>
            </a:extLst>
          </p:cNvPr>
          <p:cNvPicPr>
            <a:picLocks noChangeAspect="1"/>
          </p:cNvPicPr>
          <p:nvPr/>
        </p:nvPicPr>
        <p:blipFill>
          <a:blip r:embed="rId4"/>
          <a:stretch>
            <a:fillRect/>
          </a:stretch>
        </p:blipFill>
        <p:spPr>
          <a:xfrm>
            <a:off x="586220" y="752436"/>
            <a:ext cx="7559161" cy="438528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accent2"/>
            </a:gs>
          </a:gsLst>
          <a:lin ang="5400012" scaled="0"/>
          <a:tileRect/>
        </a:gradFill>
        <a:effectLst/>
      </p:bgPr>
    </p:bg>
    <p:spTree>
      <p:nvGrpSpPr>
        <p:cNvPr id="1" name="Shape 1237"/>
        <p:cNvGrpSpPr/>
        <p:nvPr/>
      </p:nvGrpSpPr>
      <p:grpSpPr>
        <a:xfrm>
          <a:off x="0" y="0"/>
          <a:ext cx="0" cy="0"/>
          <a:chOff x="0" y="0"/>
          <a:chExt cx="0" cy="0"/>
        </a:xfrm>
      </p:grpSpPr>
      <p:sp>
        <p:nvSpPr>
          <p:cNvPr id="6" name="TextBox 5">
            <a:extLst>
              <a:ext uri="{FF2B5EF4-FFF2-40B4-BE49-F238E27FC236}">
                <a16:creationId xmlns:a16="http://schemas.microsoft.com/office/drawing/2014/main" id="{C9374328-0F85-A226-3BB8-8250B9EA6AF3}"/>
              </a:ext>
            </a:extLst>
          </p:cNvPr>
          <p:cNvSpPr txBox="1"/>
          <p:nvPr/>
        </p:nvSpPr>
        <p:spPr>
          <a:xfrm>
            <a:off x="71995" y="-122940"/>
            <a:ext cx="4572000" cy="584775"/>
          </a:xfrm>
          <a:prstGeom prst="rect">
            <a:avLst/>
          </a:prstGeom>
          <a:noFill/>
        </p:spPr>
        <p:txBody>
          <a:bodyPr wrap="square">
            <a:spAutoFit/>
          </a:bodyPr>
          <a:lstStyle/>
          <a:p>
            <a:pPr marL="0" indent="0">
              <a:buNone/>
            </a:pPr>
            <a:r>
              <a:rPr lang="en-US" sz="2400" b="1" dirty="0">
                <a:latin typeface="Times New Roman" panose="02020603050405020304" pitchFamily="18" charset="0"/>
                <a:cs typeface="Times New Roman" panose="02020603050405020304" pitchFamily="18" charset="0"/>
              </a:rPr>
              <a:t>METRICS</a:t>
            </a:r>
            <a:r>
              <a:rPr lang="en-US" sz="3200" b="1" dirty="0">
                <a:latin typeface="Times New Roman" panose="02020603050405020304" pitchFamily="18" charset="0"/>
                <a:cs typeface="Times New Roman" panose="02020603050405020304" pitchFamily="18" charset="0"/>
              </a:rPr>
              <a:t> </a:t>
            </a:r>
            <a:endParaRPr lang="en-IN" sz="32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CE57FAD-430D-FA8E-6159-B4058042A3A1}"/>
              </a:ext>
            </a:extLst>
          </p:cNvPr>
          <p:cNvSpPr txBox="1"/>
          <p:nvPr/>
        </p:nvSpPr>
        <p:spPr>
          <a:xfrm>
            <a:off x="1185513" y="351966"/>
            <a:ext cx="7721600" cy="830997"/>
          </a:xfrm>
          <a:prstGeom prst="rect">
            <a:avLst/>
          </a:prstGeom>
          <a:noFill/>
        </p:spPr>
        <p:txBody>
          <a:bodyPr wrap="square">
            <a:spAutoFit/>
          </a:bodyPr>
          <a:lstStyle/>
          <a:p>
            <a:pPr marL="0" indent="0">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COMPLELETED vs </a:t>
            </a:r>
            <a:r>
              <a:rPr lang="en-US" sz="2400" b="1" dirty="0">
                <a:latin typeface="Times New Roman" panose="02020603050405020304" pitchFamily="18" charset="0"/>
                <a:ea typeface="Calibri" panose="020F0502020204030204" pitchFamily="34" charset="0"/>
                <a:cs typeface="Times New Roman" panose="02020603050405020304" pitchFamily="18" charset="0"/>
              </a:rPr>
              <a:t>COMMITTED RATIO</a:t>
            </a:r>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4413BED-8A21-381C-FD53-60CE39AE7CA8}"/>
              </a:ext>
            </a:extLst>
          </p:cNvPr>
          <p:cNvPicPr>
            <a:picLocks noChangeAspect="1"/>
          </p:cNvPicPr>
          <p:nvPr/>
        </p:nvPicPr>
        <p:blipFill>
          <a:blip r:embed="rId3"/>
          <a:stretch>
            <a:fillRect/>
          </a:stretch>
        </p:blipFill>
        <p:spPr>
          <a:xfrm>
            <a:off x="7467455" y="-2008"/>
            <a:ext cx="1676545" cy="754445"/>
          </a:xfrm>
          <a:prstGeom prst="rect">
            <a:avLst/>
          </a:prstGeom>
        </p:spPr>
      </p:pic>
      <p:graphicFrame>
        <p:nvGraphicFramePr>
          <p:cNvPr id="4" name="Table 3">
            <a:extLst>
              <a:ext uri="{FF2B5EF4-FFF2-40B4-BE49-F238E27FC236}">
                <a16:creationId xmlns:a16="http://schemas.microsoft.com/office/drawing/2014/main" id="{F231AFB9-9CB7-F51D-2DF1-812B19BCB3B9}"/>
              </a:ext>
            </a:extLst>
          </p:cNvPr>
          <p:cNvGraphicFramePr>
            <a:graphicFrameLocks noGrp="1"/>
          </p:cNvGraphicFramePr>
          <p:nvPr>
            <p:extLst>
              <p:ext uri="{D42A27DB-BD31-4B8C-83A1-F6EECF244321}">
                <p14:modId xmlns:p14="http://schemas.microsoft.com/office/powerpoint/2010/main" val="1046938781"/>
              </p:ext>
            </p:extLst>
          </p:nvPr>
        </p:nvGraphicFramePr>
        <p:xfrm>
          <a:off x="181303" y="752437"/>
          <a:ext cx="5762297" cy="1036218"/>
        </p:xfrm>
        <a:graphic>
          <a:graphicData uri="http://schemas.openxmlformats.org/drawingml/2006/table">
            <a:tbl>
              <a:tblPr/>
              <a:tblGrid>
                <a:gridCol w="5762297">
                  <a:extLst>
                    <a:ext uri="{9D8B030D-6E8A-4147-A177-3AD203B41FA5}">
                      <a16:colId xmlns:a16="http://schemas.microsoft.com/office/drawing/2014/main" val="1509739565"/>
                    </a:ext>
                  </a:extLst>
                </a:gridCol>
              </a:tblGrid>
              <a:tr h="0">
                <a:tc>
                  <a:txBody>
                    <a:bodyPr/>
                    <a:lstStyle/>
                    <a:p>
                      <a:pPr algn="l" fontAlgn="t"/>
                      <a:r>
                        <a:rPr lang="en-US" sz="1200" b="1" dirty="0">
                          <a:effectLst/>
                          <a:latin typeface="Times New Roman" panose="02020603050405020304" pitchFamily="18" charset="0"/>
                          <a:cs typeface="Times New Roman" panose="02020603050405020304" pitchFamily="18" charset="0"/>
                        </a:rPr>
                        <a:t>Project: </a:t>
                      </a:r>
                      <a:r>
                        <a:rPr lang="en-US" sz="1200" b="1" u="none" strike="noStrike" dirty="0">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Covid19 Safety Protocol Tracker1</a:t>
                      </a:r>
                      <a:endParaRPr lang="en-US" sz="1200" b="1" dirty="0">
                        <a:solidFill>
                          <a:schemeClr val="tx1"/>
                        </a:solidFill>
                        <a:effectLst/>
                        <a:latin typeface="Times New Roman" panose="02020603050405020304" pitchFamily="18" charset="0"/>
                        <a:cs typeface="Times New Roman" panose="02020603050405020304" pitchFamily="18" charset="0"/>
                      </a:endParaRPr>
                    </a:p>
                  </a:txBody>
                  <a:tcPr marL="20303" marR="20303" marT="20303" marB="20303">
                    <a:lnL>
                      <a:noFill/>
                    </a:lnL>
                    <a:lnR>
                      <a:noFill/>
                    </a:lnR>
                    <a:lnT>
                      <a:noFill/>
                    </a:lnT>
                    <a:lnB>
                      <a:noFill/>
                    </a:lnB>
                    <a:solidFill>
                      <a:srgbClr val="F0F0F0"/>
                    </a:solidFill>
                  </a:tcPr>
                </a:tc>
                <a:extLst>
                  <a:ext uri="{0D108BD9-81ED-4DB2-BD59-A6C34878D82A}">
                    <a16:rowId xmlns:a16="http://schemas.microsoft.com/office/drawing/2014/main" val="1285327710"/>
                  </a:ext>
                </a:extLst>
              </a:tr>
              <a:tr h="0">
                <a:tc>
                  <a:txBody>
                    <a:bodyPr/>
                    <a:lstStyle/>
                    <a:p>
                      <a:pPr algn="l" fontAlgn="t"/>
                      <a:r>
                        <a:rPr lang="en-US" sz="1200" b="1" dirty="0">
                          <a:effectLst/>
                          <a:latin typeface="Times New Roman" panose="02020603050405020304" pitchFamily="18" charset="0"/>
                          <a:cs typeface="Times New Roman" panose="02020603050405020304" pitchFamily="18" charset="0"/>
                        </a:rPr>
                        <a:t>Chart</a:t>
                      </a:r>
                    </a:p>
                  </a:txBody>
                  <a:tcPr marL="20303" marR="20303" marT="20303" marB="20303">
                    <a:lnL>
                      <a:noFill/>
                    </a:lnL>
                    <a:lnR>
                      <a:noFill/>
                    </a:lnR>
                    <a:lnT>
                      <a:noFill/>
                    </a:lnT>
                    <a:lnB>
                      <a:noFill/>
                    </a:lnB>
                  </a:tcPr>
                </a:tc>
                <a:extLst>
                  <a:ext uri="{0D108BD9-81ED-4DB2-BD59-A6C34878D82A}">
                    <a16:rowId xmlns:a16="http://schemas.microsoft.com/office/drawing/2014/main" val="3893464705"/>
                  </a:ext>
                </a:extLst>
              </a:tr>
              <a:tr h="0">
                <a:tc>
                  <a:txBody>
                    <a:bodyPr/>
                    <a:lstStyle/>
                    <a:p>
                      <a:pPr algn="l" fontAlgn="t"/>
                      <a:r>
                        <a:rPr lang="en-US" sz="1200" b="0" dirty="0">
                          <a:effectLst/>
                          <a:latin typeface="Times New Roman" panose="02020603050405020304" pitchFamily="18" charset="0"/>
                          <a:cs typeface="Times New Roman" panose="02020603050405020304" pitchFamily="18" charset="0"/>
                        </a:rPr>
                        <a:t>This chart shows the number of issues </a:t>
                      </a:r>
                      <a:r>
                        <a:rPr lang="en-US" sz="1200" b="1" dirty="0">
                          <a:solidFill>
                            <a:srgbClr val="CC0000"/>
                          </a:solidFill>
                          <a:effectLst/>
                          <a:latin typeface="Times New Roman" panose="02020603050405020304" pitchFamily="18" charset="0"/>
                          <a:cs typeface="Times New Roman" panose="02020603050405020304" pitchFamily="18" charset="0"/>
                        </a:rPr>
                        <a:t>created</a:t>
                      </a:r>
                      <a:r>
                        <a:rPr lang="en-US" sz="1200" b="0" dirty="0">
                          <a:effectLst/>
                          <a:latin typeface="Times New Roman" panose="02020603050405020304" pitchFamily="18" charset="0"/>
                          <a:cs typeface="Times New Roman" panose="02020603050405020304" pitchFamily="18" charset="0"/>
                        </a:rPr>
                        <a:t> vs the number of issues </a:t>
                      </a:r>
                      <a:r>
                        <a:rPr lang="en-US" sz="1200" b="1" dirty="0">
                          <a:solidFill>
                            <a:srgbClr val="33CC33"/>
                          </a:solidFill>
                          <a:effectLst/>
                          <a:latin typeface="Times New Roman" panose="02020603050405020304" pitchFamily="18" charset="0"/>
                          <a:cs typeface="Times New Roman" panose="02020603050405020304" pitchFamily="18" charset="0"/>
                        </a:rPr>
                        <a:t>resolved</a:t>
                      </a:r>
                      <a:r>
                        <a:rPr lang="en-US" sz="1200" b="0" dirty="0">
                          <a:effectLst/>
                          <a:latin typeface="Times New Roman" panose="02020603050405020304" pitchFamily="18" charset="0"/>
                          <a:cs typeface="Times New Roman" panose="02020603050405020304" pitchFamily="18" charset="0"/>
                        </a:rPr>
                        <a:t> in the last </a:t>
                      </a:r>
                      <a:r>
                        <a:rPr lang="en-US" sz="1200" b="1" dirty="0">
                          <a:effectLst/>
                          <a:latin typeface="Times New Roman" panose="02020603050405020304" pitchFamily="18" charset="0"/>
                          <a:cs typeface="Times New Roman" panose="02020603050405020304" pitchFamily="18" charset="0"/>
                        </a:rPr>
                        <a:t>30</a:t>
                      </a:r>
                      <a:r>
                        <a:rPr lang="en-US" sz="1200" b="0" dirty="0">
                          <a:effectLst/>
                          <a:latin typeface="Times New Roman" panose="02020603050405020304" pitchFamily="18" charset="0"/>
                          <a:cs typeface="Times New Roman" panose="02020603050405020304" pitchFamily="18" charset="0"/>
                        </a:rPr>
                        <a:t> days.</a:t>
                      </a:r>
                      <a:br>
                        <a:rPr lang="en-US" sz="1200" b="0" dirty="0">
                          <a:effectLst/>
                          <a:latin typeface="Times New Roman" panose="02020603050405020304" pitchFamily="18" charset="0"/>
                          <a:cs typeface="Times New Roman" panose="02020603050405020304" pitchFamily="18" charset="0"/>
                        </a:rPr>
                      </a:br>
                      <a:endParaRPr lang="en-US" sz="1200" b="0" dirty="0">
                        <a:effectLst/>
                        <a:latin typeface="Times New Roman" panose="02020603050405020304" pitchFamily="18" charset="0"/>
                        <a:cs typeface="Times New Roman" panose="02020603050405020304" pitchFamily="18" charset="0"/>
                      </a:endParaRPr>
                    </a:p>
                  </a:txBody>
                  <a:tcPr marL="20303" marR="20303" marT="20303" marB="20303">
                    <a:lnL>
                      <a:noFill/>
                    </a:lnL>
                    <a:lnR>
                      <a:noFill/>
                    </a:lnR>
                    <a:lnT>
                      <a:noFill/>
                    </a:lnT>
                    <a:lnB>
                      <a:noFill/>
                    </a:lnB>
                  </a:tcPr>
                </a:tc>
                <a:extLst>
                  <a:ext uri="{0D108BD9-81ED-4DB2-BD59-A6C34878D82A}">
                    <a16:rowId xmlns:a16="http://schemas.microsoft.com/office/drawing/2014/main" val="770463905"/>
                  </a:ext>
                </a:extLst>
              </a:tr>
            </a:tbl>
          </a:graphicData>
        </a:graphic>
      </p:graphicFrame>
      <p:sp>
        <p:nvSpPr>
          <p:cNvPr id="5" name="Rectangle 63">
            <a:extLst>
              <a:ext uri="{FF2B5EF4-FFF2-40B4-BE49-F238E27FC236}">
                <a16:creationId xmlns:a16="http://schemas.microsoft.com/office/drawing/2014/main" id="{4331D51E-8169-B58D-4087-6F4B06C66216}"/>
              </a:ext>
            </a:extLst>
          </p:cNvPr>
          <p:cNvSpPr>
            <a:spLocks noChangeArrowheads="1"/>
          </p:cNvSpPr>
          <p:nvPr/>
        </p:nvSpPr>
        <p:spPr bwMode="auto">
          <a:xfrm>
            <a:off x="5448630" y="-16588983"/>
            <a:ext cx="685469" cy="3887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Created vs Resolved Issues Report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0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2172" name="Picture 124">
            <a:extLst>
              <a:ext uri="{FF2B5EF4-FFF2-40B4-BE49-F238E27FC236}">
                <a16:creationId xmlns:a16="http://schemas.microsoft.com/office/drawing/2014/main" id="{4B2EC13F-BDE3-B2AF-1640-8B13561FA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175" y="1473565"/>
            <a:ext cx="5605302" cy="35033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1259"/>
        <p:cNvGrpSpPr/>
        <p:nvPr/>
      </p:nvGrpSpPr>
      <p:grpSpPr>
        <a:xfrm>
          <a:off x="0" y="0"/>
          <a:ext cx="0" cy="0"/>
          <a:chOff x="0" y="0"/>
          <a:chExt cx="0" cy="0"/>
        </a:xfrm>
      </p:grpSpPr>
      <p:sp>
        <p:nvSpPr>
          <p:cNvPr id="4" name="Title 3">
            <a:extLst>
              <a:ext uri="{FF2B5EF4-FFF2-40B4-BE49-F238E27FC236}">
                <a16:creationId xmlns:a16="http://schemas.microsoft.com/office/drawing/2014/main" id="{AC035BC6-71A6-39FC-93DD-CF9FDDC71619}"/>
              </a:ext>
            </a:extLst>
          </p:cNvPr>
          <p:cNvSpPr>
            <a:spLocks noGrp="1"/>
          </p:cNvSpPr>
          <p:nvPr>
            <p:ph type="ctrTitle" idx="4294967295"/>
          </p:nvPr>
        </p:nvSpPr>
        <p:spPr>
          <a:xfrm flipH="1">
            <a:off x="0" y="441325"/>
            <a:ext cx="8064500" cy="671513"/>
          </a:xfrm>
        </p:spPr>
        <p:txBody>
          <a:bodyPr/>
          <a:lstStyle/>
          <a:p>
            <a:r>
              <a:rPr lang="en-US" sz="3600" b="1" dirty="0">
                <a:solidFill>
                  <a:schemeClr val="tx1"/>
                </a:solidFill>
                <a:latin typeface="Times New Roman" panose="02020603050405020304" pitchFamily="18" charset="0"/>
                <a:cs typeface="Times New Roman" panose="02020603050405020304" pitchFamily="18" charset="0"/>
              </a:rPr>
              <a:t>RETROSPECTIVE </a:t>
            </a:r>
            <a:br>
              <a:rPr lang="en-IN" sz="3600" b="1"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p:txBody>
      </p:sp>
      <p:sp>
        <p:nvSpPr>
          <p:cNvPr id="27" name="Arrow: Pentagon 26">
            <a:extLst>
              <a:ext uri="{FF2B5EF4-FFF2-40B4-BE49-F238E27FC236}">
                <a16:creationId xmlns:a16="http://schemas.microsoft.com/office/drawing/2014/main" id="{B2010E7F-29BD-6AC3-9BE8-8D50AFF3627A}"/>
              </a:ext>
            </a:extLst>
          </p:cNvPr>
          <p:cNvSpPr/>
          <p:nvPr/>
        </p:nvSpPr>
        <p:spPr>
          <a:xfrm rot="10800000">
            <a:off x="3505200" y="1356653"/>
            <a:ext cx="4866639" cy="670500"/>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latin typeface="Times New Roman" panose="02020603050405020304" pitchFamily="18" charset="0"/>
              <a:cs typeface="Times New Roman" panose="02020603050405020304" pitchFamily="18" charset="0"/>
            </a:endParaRPr>
          </a:p>
        </p:txBody>
      </p:sp>
      <p:sp>
        <p:nvSpPr>
          <p:cNvPr id="32" name="Arrow: Pentagon 31">
            <a:extLst>
              <a:ext uri="{FF2B5EF4-FFF2-40B4-BE49-F238E27FC236}">
                <a16:creationId xmlns:a16="http://schemas.microsoft.com/office/drawing/2014/main" id="{014D0D09-A692-00A8-81C8-A3AE011D4E0B}"/>
              </a:ext>
            </a:extLst>
          </p:cNvPr>
          <p:cNvSpPr/>
          <p:nvPr/>
        </p:nvSpPr>
        <p:spPr>
          <a:xfrm rot="10800000">
            <a:off x="3505200" y="2461321"/>
            <a:ext cx="4866639" cy="670500"/>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33" name="Arrow: Pentagon 32">
            <a:extLst>
              <a:ext uri="{FF2B5EF4-FFF2-40B4-BE49-F238E27FC236}">
                <a16:creationId xmlns:a16="http://schemas.microsoft.com/office/drawing/2014/main" id="{F2CCAD8A-5A0E-A629-28E4-05E62BD60D90}"/>
              </a:ext>
            </a:extLst>
          </p:cNvPr>
          <p:cNvSpPr/>
          <p:nvPr/>
        </p:nvSpPr>
        <p:spPr>
          <a:xfrm rot="10800000">
            <a:off x="3505200" y="3611970"/>
            <a:ext cx="4866639" cy="670500"/>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34" name="Arrow: Pentagon 33">
            <a:extLst>
              <a:ext uri="{FF2B5EF4-FFF2-40B4-BE49-F238E27FC236}">
                <a16:creationId xmlns:a16="http://schemas.microsoft.com/office/drawing/2014/main" id="{3FF8F49B-3B7B-14BF-9FF6-7A30D04F6F90}"/>
              </a:ext>
            </a:extLst>
          </p:cNvPr>
          <p:cNvSpPr/>
          <p:nvPr/>
        </p:nvSpPr>
        <p:spPr>
          <a:xfrm>
            <a:off x="863601" y="1356652"/>
            <a:ext cx="2245360" cy="670501"/>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35" name="Arrow: Pentagon 34">
            <a:extLst>
              <a:ext uri="{FF2B5EF4-FFF2-40B4-BE49-F238E27FC236}">
                <a16:creationId xmlns:a16="http://schemas.microsoft.com/office/drawing/2014/main" id="{17C82143-8987-7376-796F-154894870830}"/>
              </a:ext>
            </a:extLst>
          </p:cNvPr>
          <p:cNvSpPr/>
          <p:nvPr/>
        </p:nvSpPr>
        <p:spPr>
          <a:xfrm>
            <a:off x="863601" y="2461320"/>
            <a:ext cx="2245360" cy="670501"/>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36" name="Arrow: Pentagon 35">
            <a:extLst>
              <a:ext uri="{FF2B5EF4-FFF2-40B4-BE49-F238E27FC236}">
                <a16:creationId xmlns:a16="http://schemas.microsoft.com/office/drawing/2014/main" id="{95B3C04A-4580-F392-BBB1-C6F2F0684889}"/>
              </a:ext>
            </a:extLst>
          </p:cNvPr>
          <p:cNvSpPr/>
          <p:nvPr/>
        </p:nvSpPr>
        <p:spPr>
          <a:xfrm>
            <a:off x="863601" y="3611969"/>
            <a:ext cx="2245360" cy="670501"/>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7DBCE061-CC4C-23E2-A9A4-7D20353CC0EB}"/>
              </a:ext>
            </a:extLst>
          </p:cNvPr>
          <p:cNvSpPr txBox="1"/>
          <p:nvPr/>
        </p:nvSpPr>
        <p:spPr>
          <a:xfrm>
            <a:off x="1097280" y="1547273"/>
            <a:ext cx="4612640"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What went well</a:t>
            </a:r>
          </a:p>
        </p:txBody>
      </p:sp>
      <p:sp>
        <p:nvSpPr>
          <p:cNvPr id="40" name="TextBox 39">
            <a:extLst>
              <a:ext uri="{FF2B5EF4-FFF2-40B4-BE49-F238E27FC236}">
                <a16:creationId xmlns:a16="http://schemas.microsoft.com/office/drawing/2014/main" id="{8CC35AB9-9AB9-8B0D-6E78-7ECD146CB6C2}"/>
              </a:ext>
            </a:extLst>
          </p:cNvPr>
          <p:cNvSpPr txBox="1"/>
          <p:nvPr/>
        </p:nvSpPr>
        <p:spPr>
          <a:xfrm>
            <a:off x="3759200" y="1306394"/>
            <a:ext cx="8371840" cy="954107"/>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As we are using Microsoft Teams for daily communication </a:t>
            </a:r>
          </a:p>
          <a:p>
            <a:r>
              <a:rPr lang="en-IN" sz="1400" dirty="0">
                <a:latin typeface="Times New Roman" panose="02020603050405020304" pitchFamily="18" charset="0"/>
                <a:cs typeface="Times New Roman" panose="02020603050405020304" pitchFamily="18" charset="0"/>
              </a:rPr>
              <a:t>and for team meetings, Communication went in a well </a:t>
            </a:r>
          </a:p>
          <a:p>
            <a:r>
              <a:rPr lang="en-IN" sz="1400" dirty="0">
                <a:latin typeface="Times New Roman" panose="02020603050405020304" pitchFamily="18" charset="0"/>
                <a:cs typeface="Times New Roman" panose="02020603050405020304" pitchFamily="18" charset="0"/>
              </a:rPr>
              <a:t>organized way. </a:t>
            </a:r>
          </a:p>
          <a:p>
            <a:r>
              <a:rPr lang="en-IN" sz="1400" dirty="0">
                <a:latin typeface="Times New Roman" panose="02020603050405020304" pitchFamily="18" charset="0"/>
                <a:cs typeface="Times New Roman" panose="02020603050405020304" pitchFamily="18" charset="0"/>
              </a:rPr>
              <a:t> </a:t>
            </a:r>
          </a:p>
        </p:txBody>
      </p:sp>
      <p:sp>
        <p:nvSpPr>
          <p:cNvPr id="42" name="TextBox 41">
            <a:extLst>
              <a:ext uri="{FF2B5EF4-FFF2-40B4-BE49-F238E27FC236}">
                <a16:creationId xmlns:a16="http://schemas.microsoft.com/office/drawing/2014/main" id="{4905600C-505C-0058-F519-D0BDF721E3D8}"/>
              </a:ext>
            </a:extLst>
          </p:cNvPr>
          <p:cNvSpPr txBox="1"/>
          <p:nvPr/>
        </p:nvSpPr>
        <p:spPr>
          <a:xfrm>
            <a:off x="974090" y="2666358"/>
            <a:ext cx="6116320"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What needs improvement</a:t>
            </a:r>
          </a:p>
        </p:txBody>
      </p:sp>
      <p:sp>
        <p:nvSpPr>
          <p:cNvPr id="44" name="TextBox 43">
            <a:extLst>
              <a:ext uri="{FF2B5EF4-FFF2-40B4-BE49-F238E27FC236}">
                <a16:creationId xmlns:a16="http://schemas.microsoft.com/office/drawing/2014/main" id="{42F782DD-4D47-4A8B-FF4A-1D84EE7CAB0D}"/>
              </a:ext>
            </a:extLst>
          </p:cNvPr>
          <p:cNvSpPr txBox="1"/>
          <p:nvPr/>
        </p:nvSpPr>
        <p:spPr>
          <a:xfrm>
            <a:off x="3759200" y="2463410"/>
            <a:ext cx="6116320" cy="738664"/>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Team members should not miss the weekly meetings also they </a:t>
            </a:r>
          </a:p>
          <a:p>
            <a:r>
              <a:rPr lang="en-IN" sz="1400" dirty="0">
                <a:latin typeface="Times New Roman" panose="02020603050405020304" pitchFamily="18" charset="0"/>
                <a:cs typeface="Times New Roman" panose="02020603050405020304" pitchFamily="18" charset="0"/>
              </a:rPr>
              <a:t>should make sure to give updates to  their teammates about the </a:t>
            </a:r>
          </a:p>
          <a:p>
            <a:r>
              <a:rPr lang="en-IN" sz="1400" dirty="0">
                <a:latin typeface="Times New Roman" panose="02020603050405020304" pitchFamily="18" charset="0"/>
                <a:cs typeface="Times New Roman" panose="02020603050405020304" pitchFamily="18" charset="0"/>
              </a:rPr>
              <a:t>work they do. </a:t>
            </a:r>
          </a:p>
        </p:txBody>
      </p:sp>
      <p:sp>
        <p:nvSpPr>
          <p:cNvPr id="46" name="TextBox 45">
            <a:extLst>
              <a:ext uri="{FF2B5EF4-FFF2-40B4-BE49-F238E27FC236}">
                <a16:creationId xmlns:a16="http://schemas.microsoft.com/office/drawing/2014/main" id="{F0B017E9-1C34-48FB-FFC9-AFD1C09D6313}"/>
              </a:ext>
            </a:extLst>
          </p:cNvPr>
          <p:cNvSpPr txBox="1"/>
          <p:nvPr/>
        </p:nvSpPr>
        <p:spPr>
          <a:xfrm>
            <a:off x="1035050" y="3789240"/>
            <a:ext cx="6065520"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Next Steps</a:t>
            </a:r>
          </a:p>
        </p:txBody>
      </p:sp>
      <p:sp>
        <p:nvSpPr>
          <p:cNvPr id="48" name="TextBox 47">
            <a:extLst>
              <a:ext uri="{FF2B5EF4-FFF2-40B4-BE49-F238E27FC236}">
                <a16:creationId xmlns:a16="http://schemas.microsoft.com/office/drawing/2014/main" id="{CBFEA6C7-B356-E1BE-58DA-7BEB6D48BD13}"/>
              </a:ext>
            </a:extLst>
          </p:cNvPr>
          <p:cNvSpPr txBox="1"/>
          <p:nvPr/>
        </p:nvSpPr>
        <p:spPr>
          <a:xfrm>
            <a:off x="3784600" y="3611673"/>
            <a:ext cx="6065520" cy="738664"/>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In the next sprint we should make sure that everyone of the </a:t>
            </a:r>
          </a:p>
          <a:p>
            <a:r>
              <a:rPr lang="en-IN" sz="1400" dirty="0">
                <a:latin typeface="Times New Roman" panose="02020603050405020304" pitchFamily="18" charset="0"/>
                <a:cs typeface="Times New Roman" panose="02020603050405020304" pitchFamily="18" charset="0"/>
              </a:rPr>
              <a:t>team should be responsible to complete the work assigned to </a:t>
            </a:r>
          </a:p>
          <a:p>
            <a:r>
              <a:rPr lang="en-IN" sz="1400" dirty="0">
                <a:latin typeface="Times New Roman" panose="02020603050405020304" pitchFamily="18" charset="0"/>
                <a:cs typeface="Times New Roman" panose="02020603050405020304" pitchFamily="18" charset="0"/>
              </a:rPr>
              <a:t>them.</a:t>
            </a:r>
          </a:p>
        </p:txBody>
      </p:sp>
      <p:pic>
        <p:nvPicPr>
          <p:cNvPr id="49" name="Picture 48">
            <a:extLst>
              <a:ext uri="{FF2B5EF4-FFF2-40B4-BE49-F238E27FC236}">
                <a16:creationId xmlns:a16="http://schemas.microsoft.com/office/drawing/2014/main" id="{EC7738FC-A22F-0EFD-68C3-87822AD43DC2}"/>
              </a:ext>
            </a:extLst>
          </p:cNvPr>
          <p:cNvPicPr>
            <a:picLocks noChangeAspect="1"/>
          </p:cNvPicPr>
          <p:nvPr/>
        </p:nvPicPr>
        <p:blipFill>
          <a:blip r:embed="rId3"/>
          <a:stretch>
            <a:fillRect/>
          </a:stretch>
        </p:blipFill>
        <p:spPr>
          <a:xfrm>
            <a:off x="7467455" y="-2008"/>
            <a:ext cx="1676545" cy="7544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pic>
        <p:nvPicPr>
          <p:cNvPr id="3" name="Picture 2">
            <a:extLst>
              <a:ext uri="{FF2B5EF4-FFF2-40B4-BE49-F238E27FC236}">
                <a16:creationId xmlns:a16="http://schemas.microsoft.com/office/drawing/2014/main" id="{5DC9DF63-1580-14E8-7418-8A1A6D55724F}"/>
              </a:ext>
            </a:extLst>
          </p:cNvPr>
          <p:cNvPicPr>
            <a:picLocks noChangeAspect="1"/>
          </p:cNvPicPr>
          <p:nvPr/>
        </p:nvPicPr>
        <p:blipFill>
          <a:blip r:embed="rId3"/>
          <a:stretch>
            <a:fillRect/>
          </a:stretch>
        </p:blipFill>
        <p:spPr>
          <a:xfrm>
            <a:off x="7467455" y="0"/>
            <a:ext cx="1676545" cy="754445"/>
          </a:xfrm>
          <a:prstGeom prst="rect">
            <a:avLst/>
          </a:prstGeom>
        </p:spPr>
      </p:pic>
      <p:pic>
        <p:nvPicPr>
          <p:cNvPr id="30" name="Picture Placeholder 10">
            <a:extLst>
              <a:ext uri="{FF2B5EF4-FFF2-40B4-BE49-F238E27FC236}">
                <a16:creationId xmlns:a16="http://schemas.microsoft.com/office/drawing/2014/main" id="{4EE0D1AA-C4A6-78C8-4DAF-87E6F33E6D26}"/>
              </a:ext>
            </a:extLst>
          </p:cNvPr>
          <p:cNvPicPr>
            <a:picLocks noChangeAspect="1"/>
          </p:cNvPicPr>
          <p:nvPr/>
        </p:nvPicPr>
        <p:blipFill>
          <a:blip r:embed="rId4" cstate="print">
            <a:extLst>
              <a:ext uri="{28A0092B-C50C-407E-A947-70E740481C1C}">
                <a14:useLocalDpi xmlns:a14="http://schemas.microsoft.com/office/drawing/2010/main" val="0"/>
              </a:ext>
            </a:extLst>
          </a:blip>
          <a:srcRect t="1559" b="1559"/>
          <a:stretch>
            <a:fillRect/>
          </a:stretch>
        </p:blipFill>
        <p:spPr>
          <a:xfrm>
            <a:off x="299216" y="831971"/>
            <a:ext cx="2596280" cy="2208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Picture Placeholder 13">
            <a:extLst>
              <a:ext uri="{FF2B5EF4-FFF2-40B4-BE49-F238E27FC236}">
                <a16:creationId xmlns:a16="http://schemas.microsoft.com/office/drawing/2014/main" id="{51E7F145-EA9E-00FD-810B-F614037B84FD}"/>
              </a:ext>
            </a:extLst>
          </p:cNvPr>
          <p:cNvPicPr>
            <a:picLocks noChangeAspect="1"/>
          </p:cNvPicPr>
          <p:nvPr/>
        </p:nvPicPr>
        <p:blipFill>
          <a:blip r:embed="rId5" cstate="print">
            <a:extLst>
              <a:ext uri="{28A0092B-C50C-407E-A947-70E740481C1C}">
                <a14:useLocalDpi xmlns:a14="http://schemas.microsoft.com/office/drawing/2010/main" val="0"/>
              </a:ext>
            </a:extLst>
          </a:blip>
          <a:srcRect t="12536" b="12536"/>
          <a:stretch>
            <a:fillRect/>
          </a:stretch>
        </p:blipFill>
        <p:spPr>
          <a:xfrm>
            <a:off x="3164098" y="831971"/>
            <a:ext cx="2448271" cy="2208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TextBox 33">
            <a:extLst>
              <a:ext uri="{FF2B5EF4-FFF2-40B4-BE49-F238E27FC236}">
                <a16:creationId xmlns:a16="http://schemas.microsoft.com/office/drawing/2014/main" id="{7AB36E8E-DA7C-374D-D89B-343D19E7CEFB}"/>
              </a:ext>
            </a:extLst>
          </p:cNvPr>
          <p:cNvSpPr txBox="1"/>
          <p:nvPr/>
        </p:nvSpPr>
        <p:spPr>
          <a:xfrm>
            <a:off x="695218" y="3334412"/>
            <a:ext cx="4572000" cy="791179"/>
          </a:xfrm>
          <a:prstGeom prst="rect">
            <a:avLst/>
          </a:prstGeom>
          <a:noFill/>
        </p:spPr>
        <p:txBody>
          <a:bodyPr wrap="square">
            <a:spAutoFit/>
          </a:bodyPr>
          <a:lstStyle/>
          <a:p>
            <a:pPr marL="27305" marR="5080" indent="-15240">
              <a:lnSpc>
                <a:spcPct val="116100"/>
              </a:lnSpc>
              <a:spcBef>
                <a:spcPts val="95"/>
              </a:spcBef>
            </a:pPr>
            <a:r>
              <a:rPr lang="en-IN" spc="-35" dirty="0">
                <a:latin typeface="Times New Roman" panose="02020603050405020304" pitchFamily="18" charset="0"/>
                <a:cs typeface="Times New Roman" panose="02020603050405020304" pitchFamily="18" charset="0"/>
              </a:rPr>
              <a:t> </a:t>
            </a:r>
            <a:r>
              <a:rPr lang="en-IN" sz="2000" b="1" spc="-35" dirty="0">
                <a:solidFill>
                  <a:schemeClr val="tx1"/>
                </a:solidFill>
                <a:latin typeface="Times New Roman" panose="02020603050405020304" pitchFamily="18" charset="0"/>
                <a:cs typeface="Times New Roman" panose="02020603050405020304" pitchFamily="18" charset="0"/>
              </a:rPr>
              <a:t>Sai Sindhu</a:t>
            </a:r>
            <a:r>
              <a:rPr lang="en-IN" sz="2000" b="1" spc="-115" dirty="0">
                <a:solidFill>
                  <a:schemeClr val="tx1"/>
                </a:solidFill>
                <a:latin typeface="Times New Roman" panose="02020603050405020304" pitchFamily="18" charset="0"/>
                <a:cs typeface="Times New Roman" panose="02020603050405020304" pitchFamily="18" charset="0"/>
              </a:rPr>
              <a:t> </a:t>
            </a:r>
          </a:p>
          <a:p>
            <a:pPr marL="27305" marR="5080" indent="-15240">
              <a:lnSpc>
                <a:spcPct val="116100"/>
              </a:lnSpc>
              <a:spcBef>
                <a:spcPts val="95"/>
              </a:spcBef>
            </a:pPr>
            <a:r>
              <a:rPr lang="en-IN" sz="2000" b="1" spc="-1315" dirty="0">
                <a:solidFill>
                  <a:schemeClr val="tx1"/>
                </a:solidFill>
                <a:latin typeface="Times New Roman" panose="02020603050405020304" pitchFamily="18" charset="0"/>
                <a:cs typeface="Times New Roman" panose="02020603050405020304" pitchFamily="18" charset="0"/>
              </a:rPr>
              <a:t>       </a:t>
            </a:r>
            <a:r>
              <a:rPr lang="en-IN" sz="2000" b="1" spc="-75" dirty="0">
                <a:solidFill>
                  <a:schemeClr val="tx1"/>
                </a:solidFill>
                <a:latin typeface="Times New Roman" panose="02020603050405020304" pitchFamily="18" charset="0"/>
                <a:cs typeface="Times New Roman" panose="02020603050405020304" pitchFamily="18" charset="0"/>
              </a:rPr>
              <a:t>     Developer</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F5581976-AFC7-8C35-BD62-F120B3CB853D}"/>
              </a:ext>
            </a:extLst>
          </p:cNvPr>
          <p:cNvSpPr txBox="1"/>
          <p:nvPr/>
        </p:nvSpPr>
        <p:spPr>
          <a:xfrm>
            <a:off x="3269219" y="3304563"/>
            <a:ext cx="4572000" cy="791883"/>
          </a:xfrm>
          <a:prstGeom prst="rect">
            <a:avLst/>
          </a:prstGeom>
          <a:noFill/>
        </p:spPr>
        <p:txBody>
          <a:bodyPr wrap="square">
            <a:spAutoFit/>
          </a:bodyPr>
          <a:lstStyle/>
          <a:p>
            <a:pPr marL="27305" marR="5080" indent="-15240">
              <a:lnSpc>
                <a:spcPct val="116100"/>
              </a:lnSpc>
              <a:spcBef>
                <a:spcPts val="95"/>
              </a:spcBef>
            </a:pPr>
            <a:r>
              <a:rPr lang="en-IN" sz="2000" b="1" spc="-35" dirty="0">
                <a:latin typeface="Times New Roman" panose="02020603050405020304" pitchFamily="18" charset="0"/>
                <a:cs typeface="Times New Roman" panose="02020603050405020304" pitchFamily="18" charset="0"/>
              </a:rPr>
              <a:t>   Anil Babu</a:t>
            </a:r>
            <a:r>
              <a:rPr lang="en-IN" sz="2000" b="1" spc="-115" dirty="0">
                <a:latin typeface="Times New Roman" panose="02020603050405020304" pitchFamily="18" charset="0"/>
                <a:cs typeface="Times New Roman" panose="02020603050405020304" pitchFamily="18" charset="0"/>
              </a:rPr>
              <a:t> </a:t>
            </a:r>
          </a:p>
          <a:p>
            <a:pPr marL="27305" marR="5080" indent="-15240">
              <a:lnSpc>
                <a:spcPct val="116100"/>
              </a:lnSpc>
              <a:spcBef>
                <a:spcPts val="95"/>
              </a:spcBef>
            </a:pPr>
            <a:r>
              <a:rPr lang="en-IN" sz="2000" b="1" spc="-1315" dirty="0">
                <a:latin typeface="Times New Roman" panose="02020603050405020304" pitchFamily="18" charset="0"/>
                <a:cs typeface="Times New Roman" panose="02020603050405020304" pitchFamily="18" charset="0"/>
              </a:rPr>
              <a:t>       </a:t>
            </a:r>
            <a:r>
              <a:rPr lang="en-IN" sz="2000" b="1" spc="-75" dirty="0">
                <a:latin typeface="Times New Roman" panose="02020603050405020304" pitchFamily="18" charset="0"/>
                <a:cs typeface="Times New Roman" panose="02020603050405020304" pitchFamily="18" charset="0"/>
              </a:rPr>
              <a:t>       Developer</a:t>
            </a:r>
            <a:endParaRPr lang="en-IN" sz="2000" b="1" dirty="0">
              <a:latin typeface="Times New Roman" panose="02020603050405020304" pitchFamily="18" charset="0"/>
              <a:cs typeface="Times New Roman" panose="02020603050405020304" pitchFamily="18" charset="0"/>
            </a:endParaRPr>
          </a:p>
        </p:txBody>
      </p:sp>
      <p:pic>
        <p:nvPicPr>
          <p:cNvPr id="38" name="Picture Placeholder 15">
            <a:extLst>
              <a:ext uri="{FF2B5EF4-FFF2-40B4-BE49-F238E27FC236}">
                <a16:creationId xmlns:a16="http://schemas.microsoft.com/office/drawing/2014/main" id="{4E107AB9-CE05-D789-EE68-C6E0A32F6E41}"/>
              </a:ext>
            </a:extLst>
          </p:cNvPr>
          <p:cNvPicPr>
            <a:picLocks noChangeAspect="1"/>
          </p:cNvPicPr>
          <p:nvPr/>
        </p:nvPicPr>
        <p:blipFill>
          <a:blip r:embed="rId6" cstate="print">
            <a:extLst>
              <a:ext uri="{28A0092B-C50C-407E-A947-70E740481C1C}">
                <a14:useLocalDpi xmlns:a14="http://schemas.microsoft.com/office/drawing/2010/main" val="0"/>
              </a:ext>
            </a:extLst>
          </a:blip>
          <a:srcRect t="12500" b="12500"/>
          <a:stretch>
            <a:fillRect/>
          </a:stretch>
        </p:blipFill>
        <p:spPr>
          <a:xfrm>
            <a:off x="6045252" y="851309"/>
            <a:ext cx="2448271" cy="21888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TextBox 39">
            <a:extLst>
              <a:ext uri="{FF2B5EF4-FFF2-40B4-BE49-F238E27FC236}">
                <a16:creationId xmlns:a16="http://schemas.microsoft.com/office/drawing/2014/main" id="{31ED8373-D0B2-15AC-1DDE-C3F45C110AC3}"/>
              </a:ext>
            </a:extLst>
          </p:cNvPr>
          <p:cNvSpPr txBox="1"/>
          <p:nvPr/>
        </p:nvSpPr>
        <p:spPr>
          <a:xfrm>
            <a:off x="309325" y="69445"/>
            <a:ext cx="4572000" cy="461665"/>
          </a:xfrm>
          <a:prstGeom prst="rect">
            <a:avLst/>
          </a:prstGeom>
          <a:noFill/>
        </p:spPr>
        <p:txBody>
          <a:bodyPr wrap="square">
            <a:spAutoFit/>
          </a:bodyPr>
          <a:lstStyle/>
          <a:p>
            <a:r>
              <a:rPr lang="en-IN" sz="2400" b="1" dirty="0">
                <a:effectLst/>
                <a:latin typeface="Times New Roman" panose="02020603050405020304" pitchFamily="18" charset="0"/>
                <a:cs typeface="Times New Roman" panose="02020603050405020304" pitchFamily="18" charset="0"/>
              </a:rPr>
              <a:t>TEAM MEMBER ROLES</a:t>
            </a:r>
            <a:r>
              <a:rPr lang="en-US" altLang="ko-KR" sz="2400" b="1" dirty="0">
                <a:latin typeface="Times New Roman" panose="02020603050405020304" pitchFamily="18" charset="0"/>
                <a:cs typeface="Times New Roman" panose="02020603050405020304" pitchFamily="18" charset="0"/>
              </a:rPr>
              <a:t> </a:t>
            </a:r>
            <a:endParaRPr lang="ko-KR" altLang="en-US"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B80E18F-661B-09A0-720C-9895D1029E00}"/>
              </a:ext>
            </a:extLst>
          </p:cNvPr>
          <p:cNvSpPr txBox="1"/>
          <p:nvPr/>
        </p:nvSpPr>
        <p:spPr>
          <a:xfrm>
            <a:off x="6553513" y="3334412"/>
            <a:ext cx="4572000" cy="790024"/>
          </a:xfrm>
          <a:prstGeom prst="rect">
            <a:avLst/>
          </a:prstGeom>
          <a:noFill/>
        </p:spPr>
        <p:txBody>
          <a:bodyPr wrap="square">
            <a:spAutoFit/>
          </a:bodyPr>
          <a:lstStyle/>
          <a:p>
            <a:pPr marL="210815" marR="5080" indent="-198750">
              <a:lnSpc>
                <a:spcPct val="116100"/>
              </a:lnSpc>
              <a:spcBef>
                <a:spcPts val="100"/>
              </a:spcBef>
            </a:pPr>
            <a:r>
              <a:rPr lang="en-IN" sz="2000" b="1" spc="-111" dirty="0">
                <a:solidFill>
                  <a:schemeClr val="tx1"/>
                </a:solidFill>
                <a:latin typeface="Times New Roman" panose="02020603050405020304" pitchFamily="18" charset="0"/>
                <a:cs typeface="Times New Roman" panose="02020603050405020304" pitchFamily="18" charset="0"/>
              </a:rPr>
              <a:t>A</a:t>
            </a:r>
            <a:r>
              <a:rPr lang="en-IN" sz="2000" b="1" spc="-200" dirty="0">
                <a:solidFill>
                  <a:schemeClr val="tx1"/>
                </a:solidFill>
                <a:latin typeface="Times New Roman" panose="02020603050405020304" pitchFamily="18" charset="0"/>
                <a:cs typeface="Times New Roman" panose="02020603050405020304" pitchFamily="18" charset="0"/>
              </a:rPr>
              <a:t>ni</a:t>
            </a:r>
            <a:r>
              <a:rPr lang="en-IN" sz="2000" b="1" spc="11" dirty="0">
                <a:solidFill>
                  <a:schemeClr val="tx1"/>
                </a:solidFill>
                <a:latin typeface="Times New Roman" panose="02020603050405020304" pitchFamily="18" charset="0"/>
                <a:cs typeface="Times New Roman" panose="02020603050405020304" pitchFamily="18" charset="0"/>
              </a:rPr>
              <a:t>v</a:t>
            </a:r>
            <a:r>
              <a:rPr lang="en-IN" sz="2000" b="1" spc="-204" dirty="0">
                <a:solidFill>
                  <a:schemeClr val="tx1"/>
                </a:solidFill>
                <a:latin typeface="Times New Roman" panose="02020603050405020304" pitchFamily="18" charset="0"/>
                <a:cs typeface="Times New Roman" panose="02020603050405020304" pitchFamily="18" charset="0"/>
              </a:rPr>
              <a:t>i</a:t>
            </a:r>
            <a:r>
              <a:rPr lang="en-IN" sz="2000" b="1" spc="-211" dirty="0">
                <a:solidFill>
                  <a:schemeClr val="tx1"/>
                </a:solidFill>
                <a:latin typeface="Times New Roman" panose="02020603050405020304" pitchFamily="18" charset="0"/>
                <a:cs typeface="Times New Roman" panose="02020603050405020304" pitchFamily="18" charset="0"/>
              </a:rPr>
              <a:t> </a:t>
            </a:r>
            <a:r>
              <a:rPr lang="en-IN" sz="2000" b="1" spc="-160" dirty="0">
                <a:solidFill>
                  <a:schemeClr val="tx1"/>
                </a:solidFill>
                <a:latin typeface="Times New Roman" panose="02020603050405020304" pitchFamily="18" charset="0"/>
                <a:cs typeface="Times New Roman" panose="02020603050405020304" pitchFamily="18" charset="0"/>
              </a:rPr>
              <a:t>R</a:t>
            </a:r>
            <a:r>
              <a:rPr lang="en-IN" sz="2000" b="1" spc="45" dirty="0">
                <a:solidFill>
                  <a:schemeClr val="tx1"/>
                </a:solidFill>
                <a:latin typeface="Times New Roman" panose="02020603050405020304" pitchFamily="18" charset="0"/>
                <a:cs typeface="Times New Roman" panose="02020603050405020304" pitchFamily="18" charset="0"/>
              </a:rPr>
              <a:t>e</a:t>
            </a:r>
            <a:r>
              <a:rPr lang="en-IN" sz="2000" b="1" spc="-11" dirty="0">
                <a:solidFill>
                  <a:schemeClr val="tx1"/>
                </a:solidFill>
                <a:latin typeface="Times New Roman" panose="02020603050405020304" pitchFamily="18" charset="0"/>
                <a:cs typeface="Times New Roman" panose="02020603050405020304" pitchFamily="18" charset="0"/>
              </a:rPr>
              <a:t>dd</a:t>
            </a:r>
            <a:r>
              <a:rPr lang="en-IN" sz="2000" b="1" spc="100" dirty="0">
                <a:solidFill>
                  <a:schemeClr val="tx1"/>
                </a:solidFill>
                <a:latin typeface="Times New Roman" panose="02020603050405020304" pitchFamily="18" charset="0"/>
                <a:cs typeface="Times New Roman" panose="02020603050405020304" pitchFamily="18" charset="0"/>
              </a:rPr>
              <a:t>y</a:t>
            </a:r>
          </a:p>
          <a:p>
            <a:pPr marL="210815" marR="5080" indent="-198750">
              <a:lnSpc>
                <a:spcPct val="116100"/>
              </a:lnSpc>
              <a:spcBef>
                <a:spcPts val="100"/>
              </a:spcBef>
            </a:pPr>
            <a:r>
              <a:rPr lang="en-IN" sz="2000" b="1" spc="100" dirty="0">
                <a:solidFill>
                  <a:schemeClr val="tx1"/>
                </a:solidFill>
                <a:latin typeface="Times New Roman" panose="02020603050405020304" pitchFamily="18" charset="0"/>
                <a:cs typeface="Times New Roman" panose="02020603050405020304" pitchFamily="18" charset="0"/>
              </a:rPr>
              <a:t>  </a:t>
            </a:r>
            <a:r>
              <a:rPr lang="en-IN" sz="2000" b="1" spc="-71" dirty="0">
                <a:solidFill>
                  <a:schemeClr val="tx1"/>
                </a:solidFill>
                <a:latin typeface="Times New Roman" panose="02020603050405020304" pitchFamily="18" charset="0"/>
                <a:cs typeface="Times New Roman" panose="02020603050405020304" pitchFamily="18" charset="0"/>
              </a:rPr>
              <a:t>Developer</a:t>
            </a:r>
            <a:endParaRPr lang="en-IN" sz="2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8" name="TextBox 17">
            <a:extLst>
              <a:ext uri="{FF2B5EF4-FFF2-40B4-BE49-F238E27FC236}">
                <a16:creationId xmlns:a16="http://schemas.microsoft.com/office/drawing/2014/main" id="{7CD6D506-4710-CF52-5DD0-2DC28F86523B}"/>
              </a:ext>
            </a:extLst>
          </p:cNvPr>
          <p:cNvSpPr txBox="1"/>
          <p:nvPr/>
        </p:nvSpPr>
        <p:spPr>
          <a:xfrm>
            <a:off x="436880" y="0"/>
            <a:ext cx="457200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SPRINT 4</a:t>
            </a:r>
            <a:endParaRPr lang="en-IN" sz="3600" b="1" dirty="0">
              <a:latin typeface="Times New Roman" panose="02020603050405020304" pitchFamily="18" charset="0"/>
              <a:cs typeface="Times New Roman" panose="02020603050405020304" pitchFamily="18" charset="0"/>
            </a:endParaRPr>
          </a:p>
        </p:txBody>
      </p:sp>
      <p:pic>
        <p:nvPicPr>
          <p:cNvPr id="18434" name="Picture 2" descr="The Importance of Sprint Planning in Agile Methodologies [2023] • Asana">
            <a:extLst>
              <a:ext uri="{FF2B5EF4-FFF2-40B4-BE49-F238E27FC236}">
                <a16:creationId xmlns:a16="http://schemas.microsoft.com/office/drawing/2014/main" id="{E9AE2F5F-9534-5AAE-B2FD-B69C2C68E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2436"/>
            <a:ext cx="9144000" cy="43910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23D98C06-42E0-9D80-5A93-DF682735DF45}"/>
              </a:ext>
            </a:extLst>
          </p:cNvPr>
          <p:cNvPicPr>
            <a:picLocks noChangeAspect="1"/>
          </p:cNvPicPr>
          <p:nvPr/>
        </p:nvPicPr>
        <p:blipFill>
          <a:blip r:embed="rId4"/>
          <a:stretch>
            <a:fillRect/>
          </a:stretch>
        </p:blipFill>
        <p:spPr>
          <a:xfrm>
            <a:off x="7467455" y="-2008"/>
            <a:ext cx="1676545" cy="7544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chemeClr val="accent2"/>
            </a:gs>
          </a:gsLst>
          <a:lin ang="5400012" scaled="0"/>
          <a:tileRect/>
        </a:gradFill>
        <a:effectLst/>
      </p:bgPr>
    </p:bg>
    <p:spTree>
      <p:nvGrpSpPr>
        <p:cNvPr id="1" name="Shape 1308"/>
        <p:cNvGrpSpPr/>
        <p:nvPr/>
      </p:nvGrpSpPr>
      <p:grpSpPr>
        <a:xfrm>
          <a:off x="0" y="0"/>
          <a:ext cx="0" cy="0"/>
          <a:chOff x="0" y="0"/>
          <a:chExt cx="0" cy="0"/>
        </a:xfrm>
      </p:grpSpPr>
      <p:sp>
        <p:nvSpPr>
          <p:cNvPr id="18" name="TextBox 17">
            <a:extLst>
              <a:ext uri="{FF2B5EF4-FFF2-40B4-BE49-F238E27FC236}">
                <a16:creationId xmlns:a16="http://schemas.microsoft.com/office/drawing/2014/main" id="{F24937E3-674E-5410-1F06-F888FB8E6617}"/>
              </a:ext>
            </a:extLst>
          </p:cNvPr>
          <p:cNvSpPr txBox="1"/>
          <p:nvPr/>
        </p:nvSpPr>
        <p:spPr>
          <a:xfrm>
            <a:off x="497839" y="81800"/>
            <a:ext cx="6969615"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Stories planned for SPRINT 4</a:t>
            </a:r>
            <a:endParaRPr lang="en-IN" sz="2400" b="1"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F1E7D8E4-B92D-D769-8EEE-267F76B96BBB}"/>
              </a:ext>
            </a:extLst>
          </p:cNvPr>
          <p:cNvPicPr>
            <a:picLocks noChangeAspect="1"/>
          </p:cNvPicPr>
          <p:nvPr/>
        </p:nvPicPr>
        <p:blipFill>
          <a:blip r:embed="rId3"/>
          <a:stretch>
            <a:fillRect/>
          </a:stretch>
        </p:blipFill>
        <p:spPr>
          <a:xfrm>
            <a:off x="7467455" y="0"/>
            <a:ext cx="1676545" cy="754445"/>
          </a:xfrm>
          <a:prstGeom prst="rect">
            <a:avLst/>
          </a:prstGeom>
        </p:spPr>
      </p:pic>
      <p:graphicFrame>
        <p:nvGraphicFramePr>
          <p:cNvPr id="2" name="Table 1">
            <a:extLst>
              <a:ext uri="{FF2B5EF4-FFF2-40B4-BE49-F238E27FC236}">
                <a16:creationId xmlns:a16="http://schemas.microsoft.com/office/drawing/2014/main" id="{480C03F3-898F-FAD2-46CB-ECE1745049BA}"/>
              </a:ext>
            </a:extLst>
          </p:cNvPr>
          <p:cNvGraphicFramePr>
            <a:graphicFrameLocks noGrp="1"/>
          </p:cNvGraphicFramePr>
          <p:nvPr>
            <p:extLst>
              <p:ext uri="{D42A27DB-BD31-4B8C-83A1-F6EECF244321}">
                <p14:modId xmlns:p14="http://schemas.microsoft.com/office/powerpoint/2010/main" val="1071508252"/>
              </p:ext>
            </p:extLst>
          </p:nvPr>
        </p:nvGraphicFramePr>
        <p:xfrm>
          <a:off x="106417" y="760028"/>
          <a:ext cx="8931165" cy="4212368"/>
        </p:xfrm>
        <a:graphic>
          <a:graphicData uri="http://schemas.openxmlformats.org/drawingml/2006/table">
            <a:tbl>
              <a:tblPr firstRow="1" firstCol="1" bandRow="1">
                <a:tableStyleId>{94C5BFD8-F33A-4F4C-8C2C-6B0394D45C57}</a:tableStyleId>
              </a:tblPr>
              <a:tblGrid>
                <a:gridCol w="693683">
                  <a:extLst>
                    <a:ext uri="{9D8B030D-6E8A-4147-A177-3AD203B41FA5}">
                      <a16:colId xmlns:a16="http://schemas.microsoft.com/office/drawing/2014/main" val="602213617"/>
                    </a:ext>
                  </a:extLst>
                </a:gridCol>
                <a:gridCol w="6321972">
                  <a:extLst>
                    <a:ext uri="{9D8B030D-6E8A-4147-A177-3AD203B41FA5}">
                      <a16:colId xmlns:a16="http://schemas.microsoft.com/office/drawing/2014/main" val="2157590008"/>
                    </a:ext>
                  </a:extLst>
                </a:gridCol>
                <a:gridCol w="1087821">
                  <a:extLst>
                    <a:ext uri="{9D8B030D-6E8A-4147-A177-3AD203B41FA5}">
                      <a16:colId xmlns:a16="http://schemas.microsoft.com/office/drawing/2014/main" val="2116611510"/>
                    </a:ext>
                  </a:extLst>
                </a:gridCol>
                <a:gridCol w="827689">
                  <a:extLst>
                    <a:ext uri="{9D8B030D-6E8A-4147-A177-3AD203B41FA5}">
                      <a16:colId xmlns:a16="http://schemas.microsoft.com/office/drawing/2014/main" val="333538068"/>
                    </a:ext>
                  </a:extLst>
                </a:gridCol>
              </a:tblGrid>
              <a:tr h="328900">
                <a:tc>
                  <a:txBody>
                    <a:bodyPr/>
                    <a:lstStyle/>
                    <a:p>
                      <a:pPr marL="0" marR="0" indent="203835" algn="l">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ID</a:t>
                      </a:r>
                    </a:p>
                  </a:txBody>
                  <a:tcPr marL="0" marR="0" marT="0" marB="0">
                    <a:solidFill>
                      <a:schemeClr val="accent5"/>
                    </a:solidFill>
                  </a:tcPr>
                </a:tc>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Summary</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Status </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5"/>
                    </a:solidFill>
                  </a:tcPr>
                </a:tc>
                <a:tc>
                  <a:txBody>
                    <a:bodyPr/>
                    <a:lstStyle/>
                    <a:p>
                      <a:pPr marL="0" marR="0" indent="203835"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Place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extLst>
                  <a:ext uri="{0D108BD9-81ED-4DB2-BD59-A6C34878D82A}">
                    <a16:rowId xmlns:a16="http://schemas.microsoft.com/office/drawing/2014/main" val="2622111865"/>
                  </a:ext>
                </a:extLst>
              </a:tr>
              <a:tr h="860936">
                <a:tc>
                  <a:txBody>
                    <a:bodyPr/>
                    <a:lstStyle/>
                    <a:p>
                      <a:pPr marL="0" marR="0" algn="l">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Cov-21</a:t>
                      </a:r>
                    </a:p>
                  </a:txBody>
                  <a:tcPr marL="0" marR="0" marT="0" marB="0">
                    <a:solidFill>
                      <a:schemeClr val="accent1">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As a registered user I want to see the play the button in the Bluetooth screen page so that I can start searching for infected users near my location.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20000"/>
                        <a:lumOff val="80000"/>
                      </a:schemeClr>
                    </a:solidFill>
                  </a:tcPr>
                </a:tc>
                <a:tc>
                  <a:txBody>
                    <a:bodyPr/>
                    <a:lstStyle/>
                    <a:p>
                      <a:pPr marL="0" marR="0" algn="l">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To be Done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20000"/>
                        <a:lumOff val="80000"/>
                      </a:schemeClr>
                    </a:solidFill>
                  </a:tcPr>
                </a:tc>
                <a:tc>
                  <a:txBody>
                    <a:bodyPr/>
                    <a:lstStyle/>
                    <a:p>
                      <a:pPr marL="0" marR="0" algn="just">
                        <a:lnSpc>
                          <a:spcPct val="107000"/>
                        </a:lnSpc>
                        <a:spcBef>
                          <a:spcPts val="1200"/>
                        </a:spcBef>
                        <a:spcAft>
                          <a:spcPts val="800"/>
                        </a:spcAft>
                      </a:pPr>
                      <a:r>
                        <a:rPr lang="en-IN" sz="1600" kern="100">
                          <a:effectLst/>
                          <a:latin typeface="Times New Roman" panose="02020603050405020304" pitchFamily="18" charset="0"/>
                          <a:cs typeface="Times New Roman" panose="02020603050405020304" pitchFamily="18" charset="0"/>
                        </a:rPr>
                        <a: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20000"/>
                        <a:lumOff val="80000"/>
                      </a:schemeClr>
                    </a:solidFill>
                  </a:tcPr>
                </a:tc>
                <a:extLst>
                  <a:ext uri="{0D108BD9-81ED-4DB2-BD59-A6C34878D82A}">
                    <a16:rowId xmlns:a16="http://schemas.microsoft.com/office/drawing/2014/main" val="120176096"/>
                  </a:ext>
                </a:extLst>
              </a:tr>
              <a:tr h="860936">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Cov-22</a:t>
                      </a:r>
                    </a:p>
                  </a:txBody>
                  <a:tcPr marL="0" marR="0" marT="0" marB="0">
                    <a:solidFill>
                      <a:schemeClr val="accent1">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As a registered user I want to see the pause button in the Bluetooth screen page so that I can stop scanning for infected users in the application.</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20000"/>
                        <a:lumOff val="80000"/>
                      </a:schemeClr>
                    </a:solidFill>
                  </a:tcPr>
                </a:tc>
                <a:tc>
                  <a:txBody>
                    <a:bodyPr/>
                    <a:lstStyle/>
                    <a:p>
                      <a:pPr marL="0" marR="0" algn="l">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To be Done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20000"/>
                        <a:lumOff val="80000"/>
                      </a:schemeClr>
                    </a:solidFill>
                  </a:tcPr>
                </a:tc>
                <a:tc>
                  <a:txBody>
                    <a:bodyPr/>
                    <a:lstStyle/>
                    <a:p>
                      <a:pPr marL="0" marR="0" algn="just">
                        <a:lnSpc>
                          <a:spcPct val="107000"/>
                        </a:lnSpc>
                        <a:spcBef>
                          <a:spcPts val="1200"/>
                        </a:spcBef>
                        <a:spcAft>
                          <a:spcPts val="800"/>
                        </a:spcAft>
                      </a:pPr>
                      <a:r>
                        <a:rPr lang="en-IN" sz="1600" kern="100">
                          <a:effectLst/>
                          <a:latin typeface="Times New Roman" panose="02020603050405020304" pitchFamily="18" charset="0"/>
                          <a:cs typeface="Times New Roman" panose="02020603050405020304" pitchFamily="18" charset="0"/>
                        </a:rPr>
                        <a: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20000"/>
                        <a:lumOff val="80000"/>
                      </a:schemeClr>
                    </a:solidFill>
                  </a:tcPr>
                </a:tc>
                <a:extLst>
                  <a:ext uri="{0D108BD9-81ED-4DB2-BD59-A6C34878D82A}">
                    <a16:rowId xmlns:a16="http://schemas.microsoft.com/office/drawing/2014/main" val="3182408329"/>
                  </a:ext>
                </a:extLst>
              </a:tr>
              <a:tr h="650330">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Cov-23</a:t>
                      </a:r>
                    </a:p>
                  </a:txBody>
                  <a:tcPr marL="0" marR="0" marT="0" marB="0" anchor="b">
                    <a:solidFill>
                      <a:schemeClr val="accent1">
                        <a:lumMod val="20000"/>
                        <a:lumOff val="80000"/>
                      </a:schemeClr>
                    </a:solidFill>
                  </a:tcPr>
                </a:tc>
                <a:tc>
                  <a:txBody>
                    <a:bodyPr/>
                    <a:lstStyle/>
                    <a:p>
                      <a:pPr marL="0" marR="0" algn="l">
                        <a:lnSpc>
                          <a:spcPct val="107000"/>
                        </a:lnSpc>
                        <a:spcBef>
                          <a:spcPts val="0"/>
                        </a:spcBef>
                        <a:spcAft>
                          <a:spcPts val="0"/>
                        </a:spcAft>
                      </a:pPr>
                      <a:r>
                        <a:rPr lang="en-IN" sz="14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1">
                        <a:lumMod val="20000"/>
                        <a:lumOff val="80000"/>
                      </a:schemeClr>
                    </a:solidFill>
                  </a:tcPr>
                </a:tc>
                <a:tc>
                  <a:txBody>
                    <a:bodyPr/>
                    <a:lstStyle/>
                    <a:p>
                      <a:pPr marL="0" marR="0" algn="l">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To be Done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20000"/>
                        <a:lumOff val="80000"/>
                      </a:schemeClr>
                    </a:solidFill>
                  </a:tcPr>
                </a:tc>
                <a:extLst>
                  <a:ext uri="{0D108BD9-81ED-4DB2-BD59-A6C34878D82A}">
                    <a16:rowId xmlns:a16="http://schemas.microsoft.com/office/drawing/2014/main" val="3927443252"/>
                  </a:ext>
                </a:extLst>
              </a:tr>
              <a:tr h="860936">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Cov-24</a:t>
                      </a:r>
                    </a:p>
                  </a:txBody>
                  <a:tcPr marL="0" marR="0" marT="0" marB="0" anchor="b">
                    <a:solidFill>
                      <a:schemeClr val="accent1">
                        <a:lumMod val="20000"/>
                        <a:lumOff val="80000"/>
                      </a:schemeClr>
                    </a:solidFill>
                  </a:tcPr>
                </a:tc>
                <a:tc>
                  <a:txBody>
                    <a:bodyPr/>
                    <a:lstStyle/>
                    <a:p>
                      <a:pPr marL="0" marR="0" algn="l">
                        <a:lnSpc>
                          <a:spcPct val="107000"/>
                        </a:lnSpc>
                        <a:spcBef>
                          <a:spcPts val="0"/>
                        </a:spcBef>
                        <a:spcAft>
                          <a:spcPts val="0"/>
                        </a:spcAft>
                      </a:pPr>
                      <a:r>
                        <a:rPr lang="en-IN" sz="1400" kern="100" dirty="0">
                          <a:effectLst/>
                          <a:latin typeface="Times New Roman" panose="02020603050405020304" pitchFamily="18" charset="0"/>
                          <a:cs typeface="Times New Roman" panose="02020603050405020304" pitchFamily="18" charset="0"/>
                        </a:rPr>
                        <a:t>As a registered user I want to see the option for marking as covid 19 infected person in settings page so that I can update my status whenever I diagnosed with covid.</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1">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To be Done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Home    page</a:t>
                      </a:r>
                      <a:endParaRPr lang="en-US"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20000"/>
                        <a:lumOff val="80000"/>
                      </a:schemeClr>
                    </a:solidFill>
                  </a:tcPr>
                </a:tc>
                <a:extLst>
                  <a:ext uri="{0D108BD9-81ED-4DB2-BD59-A6C34878D82A}">
                    <a16:rowId xmlns:a16="http://schemas.microsoft.com/office/drawing/2014/main" val="1982520474"/>
                  </a:ext>
                </a:extLst>
              </a:tr>
              <a:tr h="650330">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Cov-25</a:t>
                      </a:r>
                    </a:p>
                  </a:txBody>
                  <a:tcPr marL="0" marR="0" marT="0" marB="0" anchor="b">
                    <a:solidFill>
                      <a:schemeClr val="accent1">
                        <a:lumMod val="20000"/>
                        <a:lumOff val="80000"/>
                      </a:schemeClr>
                    </a:solidFill>
                  </a:tcPr>
                </a:tc>
                <a:tc>
                  <a:txBody>
                    <a:bodyPr/>
                    <a:lstStyle/>
                    <a:p>
                      <a:pPr marL="0" marR="0" algn="l">
                        <a:lnSpc>
                          <a:spcPct val="107000"/>
                        </a:lnSpc>
                        <a:spcBef>
                          <a:spcPts val="0"/>
                        </a:spcBef>
                        <a:spcAft>
                          <a:spcPts val="0"/>
                        </a:spcAft>
                      </a:pPr>
                      <a:r>
                        <a:rPr lang="en-IN" sz="1400" kern="100" dirty="0">
                          <a:effectLst/>
                          <a:latin typeface="Times New Roman" panose="02020603050405020304" pitchFamily="18" charset="0"/>
                          <a:cs typeface="Times New Roman" panose="02020603050405020304" pitchFamily="18" charset="0"/>
                        </a:rPr>
                        <a:t>As a registered user I want to see the option for deleting my account in settings page so that I can delete my account.</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1">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To be Done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1">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1">
                        <a:lumMod val="20000"/>
                        <a:lumOff val="80000"/>
                      </a:schemeClr>
                    </a:solidFill>
                  </a:tcPr>
                </a:tc>
                <a:extLst>
                  <a:ext uri="{0D108BD9-81ED-4DB2-BD59-A6C34878D82A}">
                    <a16:rowId xmlns:a16="http://schemas.microsoft.com/office/drawing/2014/main" val="3986885566"/>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pic>
        <p:nvPicPr>
          <p:cNvPr id="2" name="Picture 1">
            <a:extLst>
              <a:ext uri="{FF2B5EF4-FFF2-40B4-BE49-F238E27FC236}">
                <a16:creationId xmlns:a16="http://schemas.microsoft.com/office/drawing/2014/main" id="{BE16FF30-D6C7-79BD-E4CE-D674C97268B9}"/>
              </a:ext>
            </a:extLst>
          </p:cNvPr>
          <p:cNvPicPr>
            <a:picLocks noChangeAspect="1"/>
          </p:cNvPicPr>
          <p:nvPr/>
        </p:nvPicPr>
        <p:blipFill>
          <a:blip r:embed="rId3"/>
          <a:stretch>
            <a:fillRect/>
          </a:stretch>
        </p:blipFill>
        <p:spPr>
          <a:xfrm>
            <a:off x="7467455" y="-2008"/>
            <a:ext cx="1676545" cy="754445"/>
          </a:xfrm>
          <a:prstGeom prst="rect">
            <a:avLst/>
          </a:prstGeom>
        </p:spPr>
      </p:pic>
      <p:sp>
        <p:nvSpPr>
          <p:cNvPr id="20" name="TextBox 19">
            <a:extLst>
              <a:ext uri="{FF2B5EF4-FFF2-40B4-BE49-F238E27FC236}">
                <a16:creationId xmlns:a16="http://schemas.microsoft.com/office/drawing/2014/main" id="{FF1BA671-AF47-704A-8E3F-27C21576779D}"/>
              </a:ext>
            </a:extLst>
          </p:cNvPr>
          <p:cNvSpPr txBox="1"/>
          <p:nvPr/>
        </p:nvSpPr>
        <p:spPr>
          <a:xfrm>
            <a:off x="833120" y="106106"/>
            <a:ext cx="6228080" cy="646331"/>
          </a:xfrm>
          <a:prstGeom prst="rect">
            <a:avLst/>
          </a:prstGeom>
          <a:noFill/>
        </p:spPr>
        <p:txBody>
          <a:bodyPr wrap="square">
            <a:spAutoFit/>
          </a:bodyPr>
          <a:lstStyle/>
          <a:p>
            <a:pPr marL="0" indent="0">
              <a:buNone/>
            </a:pPr>
            <a:r>
              <a:rPr lang="en-US" sz="3600" b="1" dirty="0">
                <a:solidFill>
                  <a:schemeClr val="tx1"/>
                </a:solidFill>
                <a:latin typeface="Times New Roman" panose="02020603050405020304" pitchFamily="18" charset="0"/>
                <a:cs typeface="Times New Roman" panose="02020603050405020304" pitchFamily="18" charset="0"/>
              </a:rPr>
              <a:t>PROJECT DEMO SPRINT 3</a:t>
            </a:r>
            <a:endParaRPr lang="en-IN" sz="3600" b="1" dirty="0">
              <a:solidFill>
                <a:schemeClr val="tx1"/>
              </a:solidFill>
              <a:latin typeface="Times New Roman" panose="02020603050405020304" pitchFamily="18" charset="0"/>
              <a:cs typeface="Times New Roman" panose="02020603050405020304" pitchFamily="18" charset="0"/>
            </a:endParaRPr>
          </a:p>
        </p:txBody>
      </p:sp>
      <p:pic>
        <p:nvPicPr>
          <p:cNvPr id="15362" name="Picture 2" descr="Demo - Free computer icons">
            <a:extLst>
              <a:ext uri="{FF2B5EF4-FFF2-40B4-BE49-F238E27FC236}">
                <a16:creationId xmlns:a16="http://schemas.microsoft.com/office/drawing/2014/main" id="{0616A6D4-B415-C073-DC67-122065BD09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202" b="14013"/>
          <a:stretch/>
        </p:blipFill>
        <p:spPr bwMode="auto">
          <a:xfrm>
            <a:off x="0" y="963096"/>
            <a:ext cx="9144000" cy="41830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3EF6C3D-177E-8BFE-DD1A-A151D264FD89}"/>
              </a:ext>
            </a:extLst>
          </p:cNvPr>
          <p:cNvPicPr>
            <a:picLocks noChangeAspect="1"/>
          </p:cNvPicPr>
          <p:nvPr/>
        </p:nvPicPr>
        <p:blipFill>
          <a:blip r:embed="rId2"/>
          <a:stretch>
            <a:fillRect/>
          </a:stretch>
        </p:blipFill>
        <p:spPr>
          <a:xfrm>
            <a:off x="7467455" y="0"/>
            <a:ext cx="1676545" cy="754445"/>
          </a:xfrm>
          <a:prstGeom prst="rect">
            <a:avLst/>
          </a:prstGeom>
        </p:spPr>
      </p:pic>
      <p:sp>
        <p:nvSpPr>
          <p:cNvPr id="11" name="TextBox 10">
            <a:extLst>
              <a:ext uri="{FF2B5EF4-FFF2-40B4-BE49-F238E27FC236}">
                <a16:creationId xmlns:a16="http://schemas.microsoft.com/office/drawing/2014/main" id="{4727608D-0CAC-55BB-A2BE-9965E30E1B75}"/>
              </a:ext>
            </a:extLst>
          </p:cNvPr>
          <p:cNvSpPr txBox="1"/>
          <p:nvPr/>
        </p:nvSpPr>
        <p:spPr>
          <a:xfrm>
            <a:off x="558800" y="223333"/>
            <a:ext cx="5740400" cy="584775"/>
          </a:xfrm>
          <a:prstGeom prst="rect">
            <a:avLst/>
          </a:prstGeom>
          <a:noFill/>
        </p:spPr>
        <p:txBody>
          <a:bodyPr wrap="square">
            <a:spAutoFit/>
          </a:bodyPr>
          <a:lstStyle/>
          <a:p>
            <a:pPr marL="0" indent="0">
              <a:buNone/>
            </a:pPr>
            <a:r>
              <a:rPr lang="en-US" sz="3200" b="1" dirty="0">
                <a:solidFill>
                  <a:schemeClr val="tx1"/>
                </a:solidFill>
                <a:latin typeface="Times New Roman" panose="02020603050405020304" pitchFamily="18" charset="0"/>
                <a:cs typeface="Times New Roman" panose="02020603050405020304" pitchFamily="18" charset="0"/>
              </a:rPr>
              <a:t>PROJECT DEMO SPRINT 3</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7BC11751-3992-CDE9-707A-3C1A8D3C9D23}"/>
              </a:ext>
            </a:extLst>
          </p:cNvPr>
          <p:cNvSpPr>
            <a:spLocks noChangeArrowheads="1"/>
          </p:cNvSpPr>
          <p:nvPr/>
        </p:nvSpPr>
        <p:spPr bwMode="auto">
          <a:xfrm>
            <a:off x="870310" y="808108"/>
            <a:ext cx="24545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Live application demo:</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17" name="Picture 1" descr="Graphical user interface, text&#10;&#10;Description automatically generated">
            <a:extLst>
              <a:ext uri="{FF2B5EF4-FFF2-40B4-BE49-F238E27FC236}">
                <a16:creationId xmlns:a16="http://schemas.microsoft.com/office/drawing/2014/main" id="{3354C260-CC70-F37A-7A37-85AF26D91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482" y="1254459"/>
            <a:ext cx="6615617" cy="38890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EBF4D82-3401-DC9E-1568-0975852725B3}"/>
              </a:ext>
            </a:extLst>
          </p:cNvPr>
          <p:cNvSpPr>
            <a:spLocks noChangeArrowheads="1"/>
          </p:cNvSpPr>
          <p:nvPr/>
        </p:nvSpPr>
        <p:spPr bwMode="auto">
          <a:xfrm>
            <a:off x="1273215" y="50345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001487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3A4EB3-07F2-749B-8D18-26444867A144}"/>
              </a:ext>
            </a:extLst>
          </p:cNvPr>
          <p:cNvPicPr>
            <a:picLocks noChangeAspect="1"/>
          </p:cNvPicPr>
          <p:nvPr/>
        </p:nvPicPr>
        <p:blipFill>
          <a:blip r:embed="rId2"/>
          <a:stretch>
            <a:fillRect/>
          </a:stretch>
        </p:blipFill>
        <p:spPr>
          <a:xfrm>
            <a:off x="7467455" y="0"/>
            <a:ext cx="1676545" cy="754445"/>
          </a:xfrm>
          <a:prstGeom prst="rect">
            <a:avLst/>
          </a:prstGeom>
        </p:spPr>
      </p:pic>
      <p:sp>
        <p:nvSpPr>
          <p:cNvPr id="10" name="TextBox 9">
            <a:extLst>
              <a:ext uri="{FF2B5EF4-FFF2-40B4-BE49-F238E27FC236}">
                <a16:creationId xmlns:a16="http://schemas.microsoft.com/office/drawing/2014/main" id="{BA3AFF93-F2E8-D9C3-934D-80B3D6A87027}"/>
              </a:ext>
            </a:extLst>
          </p:cNvPr>
          <p:cNvSpPr txBox="1"/>
          <p:nvPr/>
        </p:nvSpPr>
        <p:spPr>
          <a:xfrm>
            <a:off x="211559" y="0"/>
            <a:ext cx="5740400" cy="584775"/>
          </a:xfrm>
          <a:prstGeom prst="rect">
            <a:avLst/>
          </a:prstGeom>
          <a:noFill/>
        </p:spPr>
        <p:txBody>
          <a:bodyPr wrap="square">
            <a:spAutoFit/>
          </a:bodyPr>
          <a:lstStyle/>
          <a:p>
            <a:pPr marL="0" indent="0">
              <a:buNone/>
            </a:pPr>
            <a:r>
              <a:rPr lang="en-US" sz="3200" b="1" dirty="0">
                <a:solidFill>
                  <a:schemeClr val="tx1"/>
                </a:solidFill>
                <a:latin typeface="Times New Roman" panose="02020603050405020304" pitchFamily="18" charset="0"/>
                <a:cs typeface="Times New Roman" panose="02020603050405020304" pitchFamily="18" charset="0"/>
              </a:rPr>
              <a:t>PROJECT DEMO SPRINT 3</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4B8D0BDB-849F-DFF1-DDFF-5F09632B429A}"/>
              </a:ext>
            </a:extLst>
          </p:cNvPr>
          <p:cNvSpPr>
            <a:spLocks noChangeArrowheads="1"/>
          </p:cNvSpPr>
          <p:nvPr/>
        </p:nvSpPr>
        <p:spPr bwMode="auto">
          <a:xfrm>
            <a:off x="558800" y="636668"/>
            <a:ext cx="232788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Onboarding Screen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1" name="Picture 1" descr="A screenshot of a video game&#10;&#10;Description automatically generated">
            <a:extLst>
              <a:ext uri="{FF2B5EF4-FFF2-40B4-BE49-F238E27FC236}">
                <a16:creationId xmlns:a16="http://schemas.microsoft.com/office/drawing/2014/main" id="{F3E28D20-5483-D662-5F07-21758EB13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72" y="1042555"/>
            <a:ext cx="6987894" cy="41172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F6357D9-F5F6-F203-174F-2497F2347B61}"/>
              </a:ext>
            </a:extLst>
          </p:cNvPr>
          <p:cNvSpPr>
            <a:spLocks noChangeArrowheads="1"/>
          </p:cNvSpPr>
          <p:nvPr/>
        </p:nvSpPr>
        <p:spPr bwMode="auto">
          <a:xfrm>
            <a:off x="558800" y="49201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72642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5FC54A-A53E-4836-3AA8-64F0E80AEB4D}"/>
              </a:ext>
            </a:extLst>
          </p:cNvPr>
          <p:cNvPicPr>
            <a:picLocks noChangeAspect="1"/>
          </p:cNvPicPr>
          <p:nvPr/>
        </p:nvPicPr>
        <p:blipFill>
          <a:blip r:embed="rId2"/>
          <a:stretch>
            <a:fillRect/>
          </a:stretch>
        </p:blipFill>
        <p:spPr>
          <a:xfrm>
            <a:off x="7467455" y="0"/>
            <a:ext cx="1676545" cy="754445"/>
          </a:xfrm>
          <a:prstGeom prst="rect">
            <a:avLst/>
          </a:prstGeom>
        </p:spPr>
      </p:pic>
      <p:sp>
        <p:nvSpPr>
          <p:cNvPr id="10" name="TextBox 9">
            <a:extLst>
              <a:ext uri="{FF2B5EF4-FFF2-40B4-BE49-F238E27FC236}">
                <a16:creationId xmlns:a16="http://schemas.microsoft.com/office/drawing/2014/main" id="{11619647-988E-7B18-3E32-E5820910FADB}"/>
              </a:ext>
            </a:extLst>
          </p:cNvPr>
          <p:cNvSpPr txBox="1"/>
          <p:nvPr/>
        </p:nvSpPr>
        <p:spPr>
          <a:xfrm>
            <a:off x="211560" y="40247"/>
            <a:ext cx="5740400" cy="461665"/>
          </a:xfrm>
          <a:prstGeom prst="rect">
            <a:avLst/>
          </a:prstGeom>
          <a:noFill/>
        </p:spPr>
        <p:txBody>
          <a:bodyPr wrap="square">
            <a:sp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PROJECT DEMO SPRINT 3</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DA780900-FC2E-1D40-5DBE-A159AF488518}"/>
              </a:ext>
            </a:extLst>
          </p:cNvPr>
          <p:cNvSpPr>
            <a:spLocks noChangeArrowheads="1"/>
          </p:cNvSpPr>
          <p:nvPr/>
        </p:nvSpPr>
        <p:spPr bwMode="auto">
          <a:xfrm>
            <a:off x="431478" y="442529"/>
            <a:ext cx="1909497"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Login Page</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5" name="Picture 1" descr="A screenshot of a computer&#10;&#10;Description automatically generated with medium confidence">
            <a:extLst>
              <a:ext uri="{FF2B5EF4-FFF2-40B4-BE49-F238E27FC236}">
                <a16:creationId xmlns:a16="http://schemas.microsoft.com/office/drawing/2014/main" id="{378A0BB1-514F-6A4C-519D-BFA0A0A45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1040460"/>
            <a:ext cx="6979649" cy="41030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59CE804-FEEC-21BA-F4E1-A5A4DA43E808}"/>
              </a:ext>
            </a:extLst>
          </p:cNvPr>
          <p:cNvSpPr>
            <a:spLocks noChangeArrowheads="1"/>
          </p:cNvSpPr>
          <p:nvPr/>
        </p:nvSpPr>
        <p:spPr bwMode="auto">
          <a:xfrm>
            <a:off x="558800" y="47009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35987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43FDB6-EF8E-2FBB-29CB-CE788D5B18D9}"/>
              </a:ext>
            </a:extLst>
          </p:cNvPr>
          <p:cNvPicPr>
            <a:picLocks noChangeAspect="1"/>
          </p:cNvPicPr>
          <p:nvPr/>
        </p:nvPicPr>
        <p:blipFill>
          <a:blip r:embed="rId2"/>
          <a:stretch>
            <a:fillRect/>
          </a:stretch>
        </p:blipFill>
        <p:spPr>
          <a:xfrm>
            <a:off x="7467455" y="0"/>
            <a:ext cx="1676545" cy="754445"/>
          </a:xfrm>
          <a:prstGeom prst="rect">
            <a:avLst/>
          </a:prstGeom>
        </p:spPr>
      </p:pic>
      <p:sp>
        <p:nvSpPr>
          <p:cNvPr id="10" name="Rectangle 2">
            <a:extLst>
              <a:ext uri="{FF2B5EF4-FFF2-40B4-BE49-F238E27FC236}">
                <a16:creationId xmlns:a16="http://schemas.microsoft.com/office/drawing/2014/main" id="{9CC1CA68-FF73-ED37-7B1B-D78FA5915F25}"/>
              </a:ext>
            </a:extLst>
          </p:cNvPr>
          <p:cNvSpPr>
            <a:spLocks noChangeArrowheads="1"/>
          </p:cNvSpPr>
          <p:nvPr/>
        </p:nvSpPr>
        <p:spPr bwMode="auto">
          <a:xfrm>
            <a:off x="937550" y="756536"/>
            <a:ext cx="251703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Registration Page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7" name="Picture 1" descr="A screenshot of a computer&#10;&#10;Description automatically generated with medium confidence">
            <a:extLst>
              <a:ext uri="{FF2B5EF4-FFF2-40B4-BE49-F238E27FC236}">
                <a16:creationId xmlns:a16="http://schemas.microsoft.com/office/drawing/2014/main" id="{EE9BA39E-31AB-DFE8-6170-FE6510C80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550" y="1292113"/>
            <a:ext cx="6551564" cy="385138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375FF323-3A78-51CD-518F-D661A681F6B6}"/>
              </a:ext>
            </a:extLst>
          </p:cNvPr>
          <p:cNvSpPr>
            <a:spLocks noChangeArrowheads="1"/>
          </p:cNvSpPr>
          <p:nvPr/>
        </p:nvSpPr>
        <p:spPr bwMode="auto">
          <a:xfrm>
            <a:off x="1180618" y="4860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DEE60A10-C181-568E-0BA3-036051769143}"/>
              </a:ext>
            </a:extLst>
          </p:cNvPr>
          <p:cNvSpPr txBox="1"/>
          <p:nvPr/>
        </p:nvSpPr>
        <p:spPr>
          <a:xfrm>
            <a:off x="341454" y="128685"/>
            <a:ext cx="5266480" cy="461665"/>
          </a:xfrm>
          <a:prstGeom prst="rect">
            <a:avLst/>
          </a:prstGeom>
          <a:noFill/>
        </p:spPr>
        <p:txBody>
          <a:bodyPr wrap="square">
            <a:sp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PROJECT DEMO SPRINT 3</a:t>
            </a:r>
            <a:endParaRPr lang="en-IN"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5969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FA61DB-1A42-53C1-EC0B-C55C0A5F39CD}"/>
              </a:ext>
            </a:extLst>
          </p:cNvPr>
          <p:cNvSpPr txBox="1"/>
          <p:nvPr/>
        </p:nvSpPr>
        <p:spPr>
          <a:xfrm>
            <a:off x="341453" y="251226"/>
            <a:ext cx="5266480" cy="461665"/>
          </a:xfrm>
          <a:prstGeom prst="rect">
            <a:avLst/>
          </a:prstGeom>
          <a:noFill/>
        </p:spPr>
        <p:txBody>
          <a:bodyPr wrap="square">
            <a:sp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PROJECT DEMO SPRINT 3</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7E0FFC04-8945-A673-15C8-148CB96175C9}"/>
              </a:ext>
            </a:extLst>
          </p:cNvPr>
          <p:cNvSpPr>
            <a:spLocks noChangeArrowheads="1"/>
          </p:cNvSpPr>
          <p:nvPr/>
        </p:nvSpPr>
        <p:spPr bwMode="auto">
          <a:xfrm>
            <a:off x="1006998" y="760594"/>
            <a:ext cx="100745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Home Page After Login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1" name="Picture 1" descr="A screenshot of a video game&#10;&#10;Description automatically generated">
            <a:extLst>
              <a:ext uri="{FF2B5EF4-FFF2-40B4-BE49-F238E27FC236}">
                <a16:creationId xmlns:a16="http://schemas.microsoft.com/office/drawing/2014/main" id="{9ED9FA97-F8CD-1561-58DC-1B965E30D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998" y="1306086"/>
            <a:ext cx="6539696" cy="38374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B0EB250C-241A-0D4C-C8CC-2BC3CEEF9C68}"/>
              </a:ext>
            </a:extLst>
          </p:cNvPr>
          <p:cNvSpPr>
            <a:spLocks noChangeArrowheads="1"/>
          </p:cNvSpPr>
          <p:nvPr/>
        </p:nvSpPr>
        <p:spPr bwMode="auto">
          <a:xfrm>
            <a:off x="1006998" y="4789060"/>
            <a:ext cx="100745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C23AC8EE-39BD-A31B-8683-14ADDE2FE476}"/>
              </a:ext>
            </a:extLst>
          </p:cNvPr>
          <p:cNvPicPr>
            <a:picLocks noChangeAspect="1"/>
          </p:cNvPicPr>
          <p:nvPr/>
        </p:nvPicPr>
        <p:blipFill>
          <a:blip r:embed="rId3"/>
          <a:stretch>
            <a:fillRect/>
          </a:stretch>
        </p:blipFill>
        <p:spPr>
          <a:xfrm>
            <a:off x="7467455" y="0"/>
            <a:ext cx="1676545" cy="754445"/>
          </a:xfrm>
          <a:prstGeom prst="rect">
            <a:avLst/>
          </a:prstGeom>
        </p:spPr>
      </p:pic>
    </p:spTree>
    <p:extLst>
      <p:ext uri="{BB962C8B-B14F-4D97-AF65-F5344CB8AC3E}">
        <p14:creationId xmlns:p14="http://schemas.microsoft.com/office/powerpoint/2010/main" val="2253553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CE4E05-067E-A265-2D2E-A4CFCC172FE3}"/>
              </a:ext>
            </a:extLst>
          </p:cNvPr>
          <p:cNvPicPr>
            <a:picLocks noChangeAspect="1"/>
          </p:cNvPicPr>
          <p:nvPr/>
        </p:nvPicPr>
        <p:blipFill>
          <a:blip r:embed="rId2"/>
          <a:stretch>
            <a:fillRect/>
          </a:stretch>
        </p:blipFill>
        <p:spPr>
          <a:xfrm>
            <a:off x="7467455" y="0"/>
            <a:ext cx="1676545" cy="754445"/>
          </a:xfrm>
          <a:prstGeom prst="rect">
            <a:avLst/>
          </a:prstGeom>
        </p:spPr>
      </p:pic>
      <p:sp>
        <p:nvSpPr>
          <p:cNvPr id="11" name="TextBox 10">
            <a:extLst>
              <a:ext uri="{FF2B5EF4-FFF2-40B4-BE49-F238E27FC236}">
                <a16:creationId xmlns:a16="http://schemas.microsoft.com/office/drawing/2014/main" id="{88FD5157-859D-AD1E-3E7D-F349C7E69903}"/>
              </a:ext>
            </a:extLst>
          </p:cNvPr>
          <p:cNvSpPr txBox="1"/>
          <p:nvPr/>
        </p:nvSpPr>
        <p:spPr>
          <a:xfrm>
            <a:off x="225707" y="223333"/>
            <a:ext cx="5266480" cy="461665"/>
          </a:xfrm>
          <a:prstGeom prst="rect">
            <a:avLst/>
          </a:prstGeom>
          <a:noFill/>
        </p:spPr>
        <p:txBody>
          <a:bodyPr wrap="square">
            <a:sp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PROJECT DEMO SPRINT 3</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12" name="Rectangle 2">
            <a:extLst>
              <a:ext uri="{FF2B5EF4-FFF2-40B4-BE49-F238E27FC236}">
                <a16:creationId xmlns:a16="http://schemas.microsoft.com/office/drawing/2014/main" id="{118226F3-D99B-7286-347A-7E1AD3E22F61}"/>
              </a:ext>
            </a:extLst>
          </p:cNvPr>
          <p:cNvSpPr>
            <a:spLocks noChangeArrowheads="1"/>
          </p:cNvSpPr>
          <p:nvPr/>
        </p:nvSpPr>
        <p:spPr bwMode="auto">
          <a:xfrm>
            <a:off x="885988" y="705265"/>
            <a:ext cx="9988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Friends Tab</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313" name="Picture 1" descr="A screenshot of a computer&#10;&#10;Description automatically generated with medium confidence">
            <a:extLst>
              <a:ext uri="{FF2B5EF4-FFF2-40B4-BE49-F238E27FC236}">
                <a16:creationId xmlns:a16="http://schemas.microsoft.com/office/drawing/2014/main" id="{5EA7FC1E-073B-F3F8-FB65-F92B5BD8D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848" y="1325302"/>
            <a:ext cx="6521810" cy="381819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A656D448-F3E2-ACEB-0B3E-E0D75115DBED}"/>
              </a:ext>
            </a:extLst>
          </p:cNvPr>
          <p:cNvSpPr>
            <a:spLocks noChangeArrowheads="1"/>
          </p:cNvSpPr>
          <p:nvPr/>
        </p:nvSpPr>
        <p:spPr bwMode="auto">
          <a:xfrm>
            <a:off x="983848" y="4800339"/>
            <a:ext cx="99881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72342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64FF3A-F777-1373-3253-2ED60ABF00CC}"/>
              </a:ext>
            </a:extLst>
          </p:cNvPr>
          <p:cNvPicPr>
            <a:picLocks noChangeAspect="1"/>
          </p:cNvPicPr>
          <p:nvPr/>
        </p:nvPicPr>
        <p:blipFill>
          <a:blip r:embed="rId2"/>
          <a:stretch>
            <a:fillRect/>
          </a:stretch>
        </p:blipFill>
        <p:spPr>
          <a:xfrm>
            <a:off x="7467455" y="0"/>
            <a:ext cx="1676545" cy="754445"/>
          </a:xfrm>
          <a:prstGeom prst="rect">
            <a:avLst/>
          </a:prstGeom>
        </p:spPr>
      </p:pic>
      <p:sp>
        <p:nvSpPr>
          <p:cNvPr id="11" name="TextBox 10">
            <a:extLst>
              <a:ext uri="{FF2B5EF4-FFF2-40B4-BE49-F238E27FC236}">
                <a16:creationId xmlns:a16="http://schemas.microsoft.com/office/drawing/2014/main" id="{9B2112AE-BDCE-E89C-BACD-DD526232C2B4}"/>
              </a:ext>
            </a:extLst>
          </p:cNvPr>
          <p:cNvSpPr txBox="1"/>
          <p:nvPr/>
        </p:nvSpPr>
        <p:spPr>
          <a:xfrm>
            <a:off x="283580" y="223333"/>
            <a:ext cx="5266480" cy="461665"/>
          </a:xfrm>
          <a:prstGeom prst="rect">
            <a:avLst/>
          </a:prstGeom>
          <a:noFill/>
        </p:spPr>
        <p:txBody>
          <a:bodyPr wrap="square">
            <a:sp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PROJECT DEMO SPRINT 3</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12" name="Rectangle 2">
            <a:extLst>
              <a:ext uri="{FF2B5EF4-FFF2-40B4-BE49-F238E27FC236}">
                <a16:creationId xmlns:a16="http://schemas.microsoft.com/office/drawing/2014/main" id="{BE08B6DB-5BA6-F4BB-A774-E9F2B27F5D90}"/>
              </a:ext>
            </a:extLst>
          </p:cNvPr>
          <p:cNvSpPr>
            <a:spLocks noChangeArrowheads="1"/>
          </p:cNvSpPr>
          <p:nvPr/>
        </p:nvSpPr>
        <p:spPr bwMode="auto">
          <a:xfrm>
            <a:off x="902825" y="754445"/>
            <a:ext cx="173316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Settings tab</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289" name="Picture 1">
            <a:extLst>
              <a:ext uri="{FF2B5EF4-FFF2-40B4-BE49-F238E27FC236}">
                <a16:creationId xmlns:a16="http://schemas.microsoft.com/office/drawing/2014/main" id="{E8189BEB-380A-62DC-0047-1AA89A044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97" y="1284432"/>
            <a:ext cx="6564630" cy="385906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A0AE8DA2-C48F-9F2E-0C5E-8B3AAD41ACE5}"/>
              </a:ext>
            </a:extLst>
          </p:cNvPr>
          <p:cNvSpPr>
            <a:spLocks noChangeArrowheads="1"/>
          </p:cNvSpPr>
          <p:nvPr/>
        </p:nvSpPr>
        <p:spPr bwMode="auto">
          <a:xfrm>
            <a:off x="1006997" y="49201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3636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12"/>
        <p:cNvGrpSpPr/>
        <p:nvPr/>
      </p:nvGrpSpPr>
      <p:grpSpPr>
        <a:xfrm>
          <a:off x="0" y="0"/>
          <a:ext cx="0" cy="0"/>
          <a:chOff x="0" y="0"/>
          <a:chExt cx="0" cy="0"/>
        </a:xfrm>
      </p:grpSpPr>
      <p:pic>
        <p:nvPicPr>
          <p:cNvPr id="3" name="Picture 2">
            <a:extLst>
              <a:ext uri="{FF2B5EF4-FFF2-40B4-BE49-F238E27FC236}">
                <a16:creationId xmlns:a16="http://schemas.microsoft.com/office/drawing/2014/main" id="{538569D5-E949-400F-616A-AA325C7489C6}"/>
              </a:ext>
            </a:extLst>
          </p:cNvPr>
          <p:cNvPicPr>
            <a:picLocks noChangeAspect="1"/>
          </p:cNvPicPr>
          <p:nvPr/>
        </p:nvPicPr>
        <p:blipFill>
          <a:blip r:embed="rId3"/>
          <a:stretch>
            <a:fillRect/>
          </a:stretch>
        </p:blipFill>
        <p:spPr>
          <a:xfrm>
            <a:off x="7467455" y="0"/>
            <a:ext cx="1676545" cy="754445"/>
          </a:xfrm>
          <a:prstGeom prst="rect">
            <a:avLst/>
          </a:prstGeom>
        </p:spPr>
      </p:pic>
      <p:sp>
        <p:nvSpPr>
          <p:cNvPr id="9" name="TextBox 8">
            <a:extLst>
              <a:ext uri="{FF2B5EF4-FFF2-40B4-BE49-F238E27FC236}">
                <a16:creationId xmlns:a16="http://schemas.microsoft.com/office/drawing/2014/main" id="{F6AA01D8-484D-E9AA-962D-C211E54212A6}"/>
              </a:ext>
            </a:extLst>
          </p:cNvPr>
          <p:cNvSpPr txBox="1"/>
          <p:nvPr/>
        </p:nvSpPr>
        <p:spPr>
          <a:xfrm>
            <a:off x="279400" y="69445"/>
            <a:ext cx="5435600" cy="400110"/>
          </a:xfrm>
          <a:prstGeom prst="rect">
            <a:avLst/>
          </a:prstGeom>
          <a:noFill/>
        </p:spPr>
        <p:txBody>
          <a:bodyPr wrap="square">
            <a:spAutoFit/>
          </a:bodyPr>
          <a:lstStyle/>
          <a:p>
            <a:r>
              <a:rPr lang="en-IN" sz="2000" b="1" dirty="0">
                <a:effectLst/>
                <a:latin typeface="Times New Roman" panose="02020603050405020304" pitchFamily="18" charset="0"/>
                <a:cs typeface="Times New Roman" panose="02020603050405020304" pitchFamily="18" charset="0"/>
              </a:rPr>
              <a:t>TEAM MEMBER ROLES</a:t>
            </a:r>
            <a:r>
              <a:rPr lang="en-US" altLang="ko-KR" sz="2000" b="1" dirty="0">
                <a:latin typeface="Times New Roman" panose="02020603050405020304" pitchFamily="18" charset="0"/>
                <a:cs typeface="Times New Roman" panose="02020603050405020304" pitchFamily="18" charset="0"/>
              </a:rPr>
              <a:t> </a:t>
            </a:r>
            <a:endParaRPr lang="ko-KR" altLang="en-US" sz="2000" b="1" dirty="0">
              <a:latin typeface="Times New Roman" panose="02020603050405020304" pitchFamily="18" charset="0"/>
              <a:cs typeface="Times New Roman" panose="02020603050405020304" pitchFamily="18" charset="0"/>
            </a:endParaRPr>
          </a:p>
        </p:txBody>
      </p:sp>
      <p:pic>
        <p:nvPicPr>
          <p:cNvPr id="10" name="Picture Placeholder 8">
            <a:extLst>
              <a:ext uri="{FF2B5EF4-FFF2-40B4-BE49-F238E27FC236}">
                <a16:creationId xmlns:a16="http://schemas.microsoft.com/office/drawing/2014/main" id="{DB62E44F-05B7-BD9F-DD07-4F0E2EDC5666}"/>
              </a:ext>
            </a:extLst>
          </p:cNvPr>
          <p:cNvPicPr>
            <a:picLocks noChangeAspect="1"/>
          </p:cNvPicPr>
          <p:nvPr/>
        </p:nvPicPr>
        <p:blipFill>
          <a:blip r:embed="rId4" cstate="print">
            <a:extLst>
              <a:ext uri="{28A0092B-C50C-407E-A947-70E740481C1C}">
                <a14:useLocalDpi xmlns:a14="http://schemas.microsoft.com/office/drawing/2010/main" val="0"/>
              </a:ext>
            </a:extLst>
          </a:blip>
          <a:srcRect t="12536" b="12536"/>
          <a:stretch>
            <a:fillRect/>
          </a:stretch>
        </p:blipFill>
        <p:spPr>
          <a:xfrm>
            <a:off x="444667" y="1132083"/>
            <a:ext cx="2232248" cy="21827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Placeholder 10">
            <a:extLst>
              <a:ext uri="{FF2B5EF4-FFF2-40B4-BE49-F238E27FC236}">
                <a16:creationId xmlns:a16="http://schemas.microsoft.com/office/drawing/2014/main" id="{DF8D01DC-65B0-F494-67C1-0CAAC04828A2}"/>
              </a:ext>
            </a:extLst>
          </p:cNvPr>
          <p:cNvPicPr>
            <a:picLocks noChangeAspect="1"/>
          </p:cNvPicPr>
          <p:nvPr/>
        </p:nvPicPr>
        <p:blipFill>
          <a:blip r:embed="rId5" cstate="print">
            <a:extLst>
              <a:ext uri="{28A0092B-C50C-407E-A947-70E740481C1C}">
                <a14:useLocalDpi xmlns:a14="http://schemas.microsoft.com/office/drawing/2010/main" val="0"/>
              </a:ext>
            </a:extLst>
          </a:blip>
          <a:srcRect l="1565" r="1565"/>
          <a:stretch>
            <a:fillRect/>
          </a:stretch>
        </p:blipFill>
        <p:spPr>
          <a:xfrm>
            <a:off x="3347864" y="1132083"/>
            <a:ext cx="2448272" cy="21827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Placeholder 12">
            <a:extLst>
              <a:ext uri="{FF2B5EF4-FFF2-40B4-BE49-F238E27FC236}">
                <a16:creationId xmlns:a16="http://schemas.microsoft.com/office/drawing/2014/main" id="{37B5A48A-C023-47D2-1F09-1649981D2C25}"/>
              </a:ext>
            </a:extLst>
          </p:cNvPr>
          <p:cNvPicPr>
            <a:picLocks noChangeAspect="1"/>
          </p:cNvPicPr>
          <p:nvPr/>
        </p:nvPicPr>
        <p:blipFill>
          <a:blip r:embed="rId6" cstate="print">
            <a:extLst>
              <a:ext uri="{28A0092B-C50C-407E-A947-70E740481C1C}">
                <a14:useLocalDpi xmlns:a14="http://schemas.microsoft.com/office/drawing/2010/main" val="0"/>
              </a:ext>
            </a:extLst>
          </a:blip>
          <a:srcRect t="7910" b="7910"/>
          <a:stretch>
            <a:fillRect/>
          </a:stretch>
        </p:blipFill>
        <p:spPr>
          <a:xfrm>
            <a:off x="6379655" y="1132083"/>
            <a:ext cx="2360173" cy="21827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06288747-DF85-78D1-CE3F-C56A9E99D91F}"/>
              </a:ext>
            </a:extLst>
          </p:cNvPr>
          <p:cNvSpPr txBox="1"/>
          <p:nvPr/>
        </p:nvSpPr>
        <p:spPr>
          <a:xfrm>
            <a:off x="116129" y="3793903"/>
            <a:ext cx="3024337" cy="1025152"/>
          </a:xfrm>
          <a:prstGeom prst="rect">
            <a:avLst/>
          </a:prstGeom>
          <a:noFill/>
        </p:spPr>
        <p:txBody>
          <a:bodyPr wrap="square" rtlCol="0">
            <a:spAutoFit/>
          </a:bodyPr>
          <a:lstStyle/>
          <a:p>
            <a:pPr marL="1009625" marR="861038" indent="-141602" algn="ctr">
              <a:lnSpc>
                <a:spcPct val="116100"/>
              </a:lnSpc>
              <a:spcBef>
                <a:spcPts val="95"/>
              </a:spcBef>
            </a:pPr>
            <a:r>
              <a:rPr lang="en-IN" sz="1600" b="1" spc="-75" dirty="0">
                <a:solidFill>
                  <a:schemeClr val="tx1"/>
                </a:solidFill>
                <a:latin typeface="Times New Roman" panose="02020603050405020304" pitchFamily="18" charset="0"/>
                <a:cs typeface="Times New Roman" panose="02020603050405020304" pitchFamily="18" charset="0"/>
              </a:rPr>
              <a:t>Sahith </a:t>
            </a:r>
            <a:r>
              <a:rPr lang="en-IN" sz="1600" b="1" spc="-71" dirty="0">
                <a:solidFill>
                  <a:schemeClr val="tx1"/>
                </a:solidFill>
                <a:latin typeface="Times New Roman" panose="02020603050405020304" pitchFamily="18" charset="0"/>
                <a:cs typeface="Times New Roman" panose="02020603050405020304" pitchFamily="18" charset="0"/>
              </a:rPr>
              <a:t> </a:t>
            </a:r>
          </a:p>
          <a:p>
            <a:pPr marL="1009625" marR="861038" indent="-141602" algn="ctr">
              <a:lnSpc>
                <a:spcPct val="116100"/>
              </a:lnSpc>
              <a:spcBef>
                <a:spcPts val="95"/>
              </a:spcBef>
            </a:pPr>
            <a:r>
              <a:rPr lang="en-IN" sz="1600" b="1" spc="51" dirty="0">
                <a:solidFill>
                  <a:schemeClr val="tx1"/>
                </a:solidFill>
                <a:latin typeface="Times New Roman" panose="02020603050405020304" pitchFamily="18" charset="0"/>
                <a:cs typeface="Times New Roman" panose="02020603050405020304" pitchFamily="18" charset="0"/>
              </a:rPr>
              <a:t>Q</a:t>
            </a:r>
            <a:r>
              <a:rPr lang="en-IN" sz="1600" b="1" spc="-204" dirty="0">
                <a:solidFill>
                  <a:schemeClr val="tx1"/>
                </a:solidFill>
                <a:latin typeface="Times New Roman" panose="02020603050405020304" pitchFamily="18" charset="0"/>
                <a:cs typeface="Times New Roman" panose="02020603050405020304" pitchFamily="18" charset="0"/>
              </a:rPr>
              <a:t>u</a:t>
            </a:r>
            <a:r>
              <a:rPr lang="en-IN" sz="1600" b="1" spc="-51" dirty="0">
                <a:solidFill>
                  <a:schemeClr val="tx1"/>
                </a:solidFill>
                <a:latin typeface="Times New Roman" panose="02020603050405020304" pitchFamily="18" charset="0"/>
                <a:cs typeface="Times New Roman" panose="02020603050405020304" pitchFamily="18" charset="0"/>
              </a:rPr>
              <a:t>a</a:t>
            </a:r>
            <a:r>
              <a:rPr lang="en-IN" sz="1600" b="1" spc="-285" dirty="0">
                <a:solidFill>
                  <a:schemeClr val="tx1"/>
                </a:solidFill>
                <a:latin typeface="Times New Roman" panose="02020603050405020304" pitchFamily="18" charset="0"/>
                <a:cs typeface="Times New Roman" panose="02020603050405020304" pitchFamily="18" charset="0"/>
              </a:rPr>
              <a:t>l</a:t>
            </a:r>
            <a:r>
              <a:rPr lang="en-IN" sz="1600" b="1" spc="-215" dirty="0">
                <a:solidFill>
                  <a:schemeClr val="tx1"/>
                </a:solidFill>
                <a:latin typeface="Times New Roman" panose="02020603050405020304" pitchFamily="18" charset="0"/>
                <a:cs typeface="Times New Roman" panose="02020603050405020304" pitchFamily="18" charset="0"/>
              </a:rPr>
              <a:t>i</a:t>
            </a:r>
            <a:r>
              <a:rPr lang="en-IN" sz="1600" b="1" spc="51" dirty="0">
                <a:solidFill>
                  <a:schemeClr val="tx1"/>
                </a:solidFill>
                <a:latin typeface="Times New Roman" panose="02020603050405020304" pitchFamily="18" charset="0"/>
                <a:cs typeface="Times New Roman" panose="02020603050405020304" pitchFamily="18" charset="0"/>
              </a:rPr>
              <a:t>t</a:t>
            </a:r>
            <a:r>
              <a:rPr lang="en-IN" sz="1600" b="1" spc="140" dirty="0">
                <a:solidFill>
                  <a:schemeClr val="tx1"/>
                </a:solidFill>
                <a:latin typeface="Times New Roman" panose="02020603050405020304" pitchFamily="18" charset="0"/>
                <a:cs typeface="Times New Roman" panose="02020603050405020304" pitchFamily="18" charset="0"/>
              </a:rPr>
              <a:t>y</a:t>
            </a:r>
            <a:endParaRPr lang="en-IN" sz="1600" b="1" dirty="0">
              <a:solidFill>
                <a:schemeClr val="tx1"/>
              </a:solidFill>
              <a:latin typeface="Times New Roman" panose="02020603050405020304" pitchFamily="18" charset="0"/>
              <a:cs typeface="Times New Roman" panose="02020603050405020304" pitchFamily="18" charset="0"/>
            </a:endParaRPr>
          </a:p>
          <a:p>
            <a:pPr algn="ctr">
              <a:spcBef>
                <a:spcPts val="811"/>
              </a:spcBef>
            </a:pPr>
            <a:r>
              <a:rPr lang="en-IN" sz="1600" b="1" spc="-105" dirty="0">
                <a:solidFill>
                  <a:schemeClr val="tx1"/>
                </a:solidFill>
                <a:latin typeface="Times New Roman" panose="02020603050405020304" pitchFamily="18" charset="0"/>
                <a:cs typeface="Times New Roman" panose="02020603050405020304" pitchFamily="18" charset="0"/>
              </a:rPr>
              <a:t>Analyst/Tester</a:t>
            </a:r>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F53EF4-57D3-A61F-FBA7-488228B2C70E}"/>
              </a:ext>
            </a:extLst>
          </p:cNvPr>
          <p:cNvSpPr txBox="1"/>
          <p:nvPr/>
        </p:nvSpPr>
        <p:spPr>
          <a:xfrm>
            <a:off x="1855334" y="3793903"/>
            <a:ext cx="5433332" cy="830997"/>
          </a:xfrm>
          <a:prstGeom prst="rect">
            <a:avLst/>
          </a:prstGeom>
          <a:noFill/>
        </p:spPr>
        <p:txBody>
          <a:bodyPr wrap="square">
            <a:spAutoFit/>
          </a:bodyPr>
          <a:lstStyle/>
          <a:p>
            <a:pPr algn="ctr"/>
            <a:r>
              <a:rPr lang="en-IN" sz="1600" b="1" spc="-200" dirty="0">
                <a:solidFill>
                  <a:schemeClr val="tx1"/>
                </a:solidFill>
                <a:latin typeface="Times New Roman" panose="02020603050405020304" pitchFamily="18" charset="0"/>
                <a:cs typeface="Times New Roman" panose="02020603050405020304" pitchFamily="18" charset="0"/>
              </a:rPr>
              <a:t>NIKHIL</a:t>
            </a:r>
            <a:endParaRPr lang="en-IN" sz="1600" b="1" spc="-195" dirty="0">
              <a:solidFill>
                <a:schemeClr val="tx1"/>
              </a:solidFill>
              <a:latin typeface="Times New Roman" panose="02020603050405020304" pitchFamily="18" charset="0"/>
              <a:cs typeface="Times New Roman" panose="02020603050405020304" pitchFamily="18" charset="0"/>
            </a:endParaRPr>
          </a:p>
          <a:p>
            <a:pPr algn="ctr"/>
            <a:r>
              <a:rPr lang="en-IN" sz="1600" b="1" spc="-15" dirty="0">
                <a:solidFill>
                  <a:schemeClr val="tx1"/>
                </a:solidFill>
                <a:latin typeface="Times New Roman" panose="02020603050405020304" pitchFamily="18" charset="0"/>
                <a:cs typeface="Times New Roman" panose="02020603050405020304" pitchFamily="18" charset="0"/>
              </a:rPr>
              <a:t>Scrum </a:t>
            </a:r>
            <a:r>
              <a:rPr lang="en-IN" sz="1600" b="1" spc="-260" dirty="0">
                <a:solidFill>
                  <a:schemeClr val="tx1"/>
                </a:solidFill>
                <a:latin typeface="Times New Roman" panose="02020603050405020304" pitchFamily="18" charset="0"/>
                <a:cs typeface="Times New Roman" panose="02020603050405020304" pitchFamily="18" charset="0"/>
              </a:rPr>
              <a:t> </a:t>
            </a:r>
            <a:r>
              <a:rPr lang="en-IN" sz="1600" b="1" spc="-40" dirty="0">
                <a:solidFill>
                  <a:schemeClr val="tx1"/>
                </a:solidFill>
                <a:latin typeface="Times New Roman" panose="02020603050405020304" pitchFamily="18" charset="0"/>
                <a:cs typeface="Times New Roman" panose="02020603050405020304" pitchFamily="18" charset="0"/>
              </a:rPr>
              <a:t>master &amp;</a:t>
            </a:r>
          </a:p>
          <a:p>
            <a:pPr algn="ctr"/>
            <a:r>
              <a:rPr lang="en-IN" sz="1600" b="1" spc="-40" dirty="0">
                <a:solidFill>
                  <a:schemeClr val="tx1"/>
                </a:solidFill>
                <a:latin typeface="Times New Roman" panose="02020603050405020304" pitchFamily="18" charset="0"/>
                <a:cs typeface="Times New Roman" panose="02020603050405020304" pitchFamily="18" charset="0"/>
              </a:rPr>
              <a:t>QUALITY ANALYST</a:t>
            </a:r>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B8F9C59-98F8-2547-4AFC-8FBECA367C08}"/>
              </a:ext>
            </a:extLst>
          </p:cNvPr>
          <p:cNvSpPr txBox="1"/>
          <p:nvPr/>
        </p:nvSpPr>
        <p:spPr>
          <a:xfrm>
            <a:off x="5181455" y="3869019"/>
            <a:ext cx="4572000" cy="657424"/>
          </a:xfrm>
          <a:prstGeom prst="rect">
            <a:avLst/>
          </a:prstGeom>
          <a:noFill/>
        </p:spPr>
        <p:txBody>
          <a:bodyPr wrap="square">
            <a:spAutoFit/>
          </a:bodyPr>
          <a:lstStyle/>
          <a:p>
            <a:pPr marL="12700" marR="5080" indent="12065" algn="ctr">
              <a:lnSpc>
                <a:spcPct val="117100"/>
              </a:lnSpc>
              <a:spcBef>
                <a:spcPts val="91"/>
              </a:spcBef>
            </a:pPr>
            <a:r>
              <a:rPr lang="en-US" sz="1600" b="1" spc="-55" dirty="0" err="1">
                <a:solidFill>
                  <a:schemeClr val="tx1"/>
                </a:solidFill>
                <a:latin typeface="Times New Roman" panose="02020603050405020304" pitchFamily="18" charset="0"/>
                <a:cs typeface="Times New Roman" panose="02020603050405020304" pitchFamily="18" charset="0"/>
              </a:rPr>
              <a:t>Bharadwaj</a:t>
            </a:r>
            <a:r>
              <a:rPr lang="en-US" sz="1600" b="1" spc="-195" dirty="0" err="1">
                <a:solidFill>
                  <a:schemeClr val="tx1"/>
                </a:solidFill>
                <a:latin typeface="Times New Roman" panose="02020603050405020304" pitchFamily="18" charset="0"/>
                <a:cs typeface="Times New Roman" panose="02020603050405020304" pitchFamily="18" charset="0"/>
              </a:rPr>
              <a:t>a</a:t>
            </a:r>
            <a:endParaRPr lang="en-US" sz="1600" b="1" spc="465" dirty="0">
              <a:solidFill>
                <a:schemeClr val="tx1"/>
              </a:solidFill>
              <a:latin typeface="Times New Roman" panose="02020603050405020304" pitchFamily="18" charset="0"/>
              <a:cs typeface="Times New Roman" panose="02020603050405020304" pitchFamily="18" charset="0"/>
            </a:endParaRPr>
          </a:p>
          <a:p>
            <a:pPr marL="12700" marR="5080" indent="12065" algn="ctr">
              <a:lnSpc>
                <a:spcPct val="117100"/>
              </a:lnSpc>
              <a:spcBef>
                <a:spcPts val="91"/>
              </a:spcBef>
            </a:pPr>
            <a:r>
              <a:rPr lang="en-US" sz="1600" b="1" spc="-80" dirty="0">
                <a:solidFill>
                  <a:schemeClr val="tx1"/>
                </a:solidFill>
                <a:latin typeface="Times New Roman" panose="02020603050405020304" pitchFamily="18" charset="0"/>
                <a:cs typeface="Times New Roman" panose="02020603050405020304" pitchFamily="18" charset="0"/>
              </a:rPr>
              <a:t>Developer</a:t>
            </a:r>
            <a:endParaRPr lang="en-US" sz="1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172B8F-B2B2-3AAD-AE71-03E84E88D00D}"/>
              </a:ext>
            </a:extLst>
          </p:cNvPr>
          <p:cNvPicPr>
            <a:picLocks noChangeAspect="1"/>
          </p:cNvPicPr>
          <p:nvPr/>
        </p:nvPicPr>
        <p:blipFill>
          <a:blip r:embed="rId2"/>
          <a:stretch>
            <a:fillRect/>
          </a:stretch>
        </p:blipFill>
        <p:spPr>
          <a:xfrm>
            <a:off x="0" y="0"/>
            <a:ext cx="9144000" cy="5143500"/>
          </a:xfrm>
          <a:prstGeom prst="rect">
            <a:avLst/>
          </a:prstGeom>
        </p:spPr>
      </p:pic>
      <p:pic>
        <p:nvPicPr>
          <p:cNvPr id="5" name="Picture 4">
            <a:extLst>
              <a:ext uri="{FF2B5EF4-FFF2-40B4-BE49-F238E27FC236}">
                <a16:creationId xmlns:a16="http://schemas.microsoft.com/office/drawing/2014/main" id="{3F47CA78-788E-1A5C-F1D6-B9D0F90BEAF7}"/>
              </a:ext>
            </a:extLst>
          </p:cNvPr>
          <p:cNvPicPr>
            <a:picLocks noChangeAspect="1"/>
          </p:cNvPicPr>
          <p:nvPr/>
        </p:nvPicPr>
        <p:blipFill>
          <a:blip r:embed="rId3"/>
          <a:stretch>
            <a:fillRect/>
          </a:stretch>
        </p:blipFill>
        <p:spPr>
          <a:xfrm>
            <a:off x="7467455" y="0"/>
            <a:ext cx="1676545" cy="754445"/>
          </a:xfrm>
          <a:prstGeom prst="rect">
            <a:avLst/>
          </a:prstGeom>
        </p:spPr>
      </p:pic>
      <p:sp>
        <p:nvSpPr>
          <p:cNvPr id="7" name="TextBox 6">
            <a:extLst>
              <a:ext uri="{FF2B5EF4-FFF2-40B4-BE49-F238E27FC236}">
                <a16:creationId xmlns:a16="http://schemas.microsoft.com/office/drawing/2014/main" id="{BBFAB590-5C6C-D8E0-D546-80C8E96296BE}"/>
              </a:ext>
            </a:extLst>
          </p:cNvPr>
          <p:cNvSpPr txBox="1"/>
          <p:nvPr/>
        </p:nvSpPr>
        <p:spPr>
          <a:xfrm>
            <a:off x="3161674" y="0"/>
            <a:ext cx="4664596" cy="707886"/>
          </a:xfrm>
          <a:prstGeom prst="rect">
            <a:avLst/>
          </a:prstGeom>
          <a:noFill/>
        </p:spPr>
        <p:txBody>
          <a:bodyPr wrap="square">
            <a:spAutoFit/>
          </a:bodyPr>
          <a:lstStyle/>
          <a:p>
            <a:r>
              <a:rPr lang="en-US" sz="4000" b="1" dirty="0">
                <a:solidFill>
                  <a:schemeClr val="tx1"/>
                </a:solidFill>
                <a:latin typeface="Times New Roman" panose="02020603050405020304" pitchFamily="18" charset="0"/>
                <a:cs typeface="Times New Roman" panose="02020603050405020304" pitchFamily="18" charset="0"/>
              </a:rPr>
              <a:t>API</a:t>
            </a:r>
            <a:endParaRPr lang="en-US" sz="4000" dirty="0"/>
          </a:p>
        </p:txBody>
      </p:sp>
    </p:spTree>
    <p:extLst>
      <p:ext uri="{BB962C8B-B14F-4D97-AF65-F5344CB8AC3E}">
        <p14:creationId xmlns:p14="http://schemas.microsoft.com/office/powerpoint/2010/main" val="373533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9D0E49-E19C-558D-3E74-27DD99D052DA}"/>
              </a:ext>
            </a:extLst>
          </p:cNvPr>
          <p:cNvPicPr>
            <a:picLocks noChangeAspect="1"/>
          </p:cNvPicPr>
          <p:nvPr/>
        </p:nvPicPr>
        <p:blipFill>
          <a:blip r:embed="rId2"/>
          <a:stretch>
            <a:fillRect/>
          </a:stretch>
        </p:blipFill>
        <p:spPr>
          <a:xfrm>
            <a:off x="7467455" y="0"/>
            <a:ext cx="1676545" cy="754445"/>
          </a:xfrm>
          <a:prstGeom prst="rect">
            <a:avLst/>
          </a:prstGeom>
        </p:spPr>
      </p:pic>
      <p:sp>
        <p:nvSpPr>
          <p:cNvPr id="10" name="Text Placeholder 7">
            <a:extLst>
              <a:ext uri="{FF2B5EF4-FFF2-40B4-BE49-F238E27FC236}">
                <a16:creationId xmlns:a16="http://schemas.microsoft.com/office/drawing/2014/main" id="{08131716-F2B7-75FF-8FAF-96D3E3F61BCC}"/>
              </a:ext>
            </a:extLst>
          </p:cNvPr>
          <p:cNvSpPr txBox="1">
            <a:spLocks/>
          </p:cNvSpPr>
          <p:nvPr/>
        </p:nvSpPr>
        <p:spPr>
          <a:xfrm>
            <a:off x="467360" y="233206"/>
            <a:ext cx="4932040" cy="2880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latin typeface="Times New Roman" panose="02020603050405020304" pitchFamily="18" charset="0"/>
                <a:cs typeface="Times New Roman" panose="02020603050405020304" pitchFamily="18" charset="0"/>
              </a:rPr>
              <a:t>GITHUB LINK</a:t>
            </a:r>
          </a:p>
        </p:txBody>
      </p:sp>
      <p:sp>
        <p:nvSpPr>
          <p:cNvPr id="11" name="TextBox 10">
            <a:extLst>
              <a:ext uri="{FF2B5EF4-FFF2-40B4-BE49-F238E27FC236}">
                <a16:creationId xmlns:a16="http://schemas.microsoft.com/office/drawing/2014/main" id="{EF0FDD57-CB51-ABA0-0B87-70E1EBD8AC85}"/>
              </a:ext>
            </a:extLst>
          </p:cNvPr>
          <p:cNvSpPr txBox="1"/>
          <p:nvPr/>
        </p:nvSpPr>
        <p:spPr>
          <a:xfrm>
            <a:off x="3854707" y="2214280"/>
            <a:ext cx="5040560" cy="714939"/>
          </a:xfrm>
          <a:prstGeom prst="rect">
            <a:avLst/>
          </a:prstGeom>
          <a:noFill/>
        </p:spPr>
        <p:txBody>
          <a:bodyPr wrap="square">
            <a:spAutoFit/>
          </a:bodyPr>
          <a:lstStyle/>
          <a:p>
            <a:pPr marL="12700" marR="5080" algn="ctr">
              <a:lnSpc>
                <a:spcPct val="116100"/>
              </a:lnSpc>
              <a:spcBef>
                <a:spcPts val="95"/>
              </a:spcBef>
            </a:pPr>
            <a:r>
              <a:rPr lang="en-IN" sz="1800" b="1" dirty="0">
                <a:solidFill>
                  <a:schemeClr val="tx1"/>
                </a:solidFill>
                <a:latin typeface="Tahoma"/>
                <a:cs typeface="Tahoma"/>
                <a:hlinkClick r:id="rId3">
                  <a:extLst>
                    <a:ext uri="{A12FA001-AC4F-418D-AE19-62706E023703}">
                      <ahyp:hlinkClr xmlns:ahyp="http://schemas.microsoft.com/office/drawing/2018/hyperlinkcolor" val="tx"/>
                    </a:ext>
                  </a:extLst>
                </a:hlinkClick>
              </a:rPr>
              <a:t>https://github.com/htmw/2023S-Team1</a:t>
            </a:r>
            <a:endParaRPr lang="en-IN" sz="1800" b="1" dirty="0">
              <a:solidFill>
                <a:schemeClr val="tx1"/>
              </a:solidFill>
              <a:latin typeface="Tahoma"/>
              <a:cs typeface="Tahoma"/>
            </a:endParaRPr>
          </a:p>
          <a:p>
            <a:pPr marL="12700" marR="5080" algn="ctr">
              <a:lnSpc>
                <a:spcPct val="116100"/>
              </a:lnSpc>
              <a:spcBef>
                <a:spcPts val="95"/>
              </a:spcBef>
            </a:pPr>
            <a:endParaRPr lang="en-IN" sz="1800" b="1" dirty="0">
              <a:solidFill>
                <a:srgbClr val="0070C0"/>
              </a:solidFill>
              <a:latin typeface="Tahoma"/>
              <a:cs typeface="Tahoma"/>
            </a:endParaRPr>
          </a:p>
        </p:txBody>
      </p:sp>
      <p:pic>
        <p:nvPicPr>
          <p:cNvPr id="26630" name="Picture 6" descr="Github Users Targeted in Supply Chain Attack">
            <a:extLst>
              <a:ext uri="{FF2B5EF4-FFF2-40B4-BE49-F238E27FC236}">
                <a16:creationId xmlns:a16="http://schemas.microsoft.com/office/drawing/2014/main" id="{44A50151-21BA-2D95-1C3E-DB2C056C34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08" t="-49" r="-156" b="49"/>
          <a:stretch/>
        </p:blipFill>
        <p:spPr bwMode="auto">
          <a:xfrm>
            <a:off x="0" y="996565"/>
            <a:ext cx="3856360" cy="414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85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1"/>
            </a:gs>
            <a:gs pos="100000">
              <a:schemeClr val="accent2"/>
            </a:gs>
          </a:gsLst>
          <a:lin ang="5400012" scaled="0"/>
          <a:tileRect/>
        </a:gradFill>
        <a:effectLst/>
      </p:bgPr>
    </p:bg>
    <p:spTree>
      <p:nvGrpSpPr>
        <p:cNvPr id="1" name="Shape 1097"/>
        <p:cNvGrpSpPr/>
        <p:nvPr/>
      </p:nvGrpSpPr>
      <p:grpSpPr>
        <a:xfrm>
          <a:off x="0" y="0"/>
          <a:ext cx="0" cy="0"/>
          <a:chOff x="0" y="0"/>
          <a:chExt cx="0" cy="0"/>
        </a:xfrm>
      </p:grpSpPr>
      <p:pic>
        <p:nvPicPr>
          <p:cNvPr id="3" name="Picture 2">
            <a:extLst>
              <a:ext uri="{FF2B5EF4-FFF2-40B4-BE49-F238E27FC236}">
                <a16:creationId xmlns:a16="http://schemas.microsoft.com/office/drawing/2014/main" id="{CDBADF4F-AAF2-ABE6-D914-8BF323AE3381}"/>
              </a:ext>
            </a:extLst>
          </p:cNvPr>
          <p:cNvPicPr>
            <a:picLocks noChangeAspect="1"/>
          </p:cNvPicPr>
          <p:nvPr/>
        </p:nvPicPr>
        <p:blipFill>
          <a:blip r:embed="rId3"/>
          <a:stretch>
            <a:fillRect/>
          </a:stretch>
        </p:blipFill>
        <p:spPr>
          <a:xfrm>
            <a:off x="7467455" y="0"/>
            <a:ext cx="1676545" cy="754445"/>
          </a:xfrm>
          <a:prstGeom prst="rect">
            <a:avLst/>
          </a:prstGeom>
        </p:spPr>
      </p:pic>
      <p:sp>
        <p:nvSpPr>
          <p:cNvPr id="4" name="TextBox 3">
            <a:extLst>
              <a:ext uri="{FF2B5EF4-FFF2-40B4-BE49-F238E27FC236}">
                <a16:creationId xmlns:a16="http://schemas.microsoft.com/office/drawing/2014/main" id="{41D44186-B281-E6E0-E799-5C554823BDCA}"/>
              </a:ext>
            </a:extLst>
          </p:cNvPr>
          <p:cNvSpPr txBox="1"/>
          <p:nvPr/>
        </p:nvSpPr>
        <p:spPr>
          <a:xfrm>
            <a:off x="1776712" y="621615"/>
            <a:ext cx="6996897" cy="2308324"/>
          </a:xfrm>
          <a:prstGeom prst="rect">
            <a:avLst/>
          </a:prstGeom>
          <a:noFill/>
        </p:spPr>
        <p:txBody>
          <a:bodyPr wrap="square">
            <a:spAutoFit/>
          </a:bodyPr>
          <a:lstStyle/>
          <a:p>
            <a:endParaRPr lang="en-US" sz="7200" b="1" dirty="0">
              <a:solidFill>
                <a:schemeClr val="tx1"/>
              </a:solidFill>
              <a:latin typeface="Times New Roman" panose="02020603050405020304" pitchFamily="18" charset="0"/>
              <a:cs typeface="Times New Roman" panose="02020603050405020304" pitchFamily="18" charset="0"/>
            </a:endParaRPr>
          </a:p>
          <a:p>
            <a:r>
              <a:rPr lang="en-US" sz="7200" b="1" dirty="0">
                <a:solidFill>
                  <a:schemeClr val="tx1"/>
                </a:solidFill>
                <a:latin typeface="Times New Roman" panose="02020603050405020304" pitchFamily="18" charset="0"/>
                <a:cs typeface="Times New Roman" panose="02020603050405020304" pitchFamily="18" charset="0"/>
              </a:rPr>
              <a:t>THANK YOU</a:t>
            </a:r>
            <a:endParaRPr lang="en-US" sz="7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18"/>
        <p:cNvGrpSpPr/>
        <p:nvPr/>
      </p:nvGrpSpPr>
      <p:grpSpPr>
        <a:xfrm>
          <a:off x="0" y="0"/>
          <a:ext cx="0" cy="0"/>
          <a:chOff x="0" y="0"/>
          <a:chExt cx="0" cy="0"/>
        </a:xfrm>
      </p:grpSpPr>
      <p:pic>
        <p:nvPicPr>
          <p:cNvPr id="3" name="Picture 2">
            <a:extLst>
              <a:ext uri="{FF2B5EF4-FFF2-40B4-BE49-F238E27FC236}">
                <a16:creationId xmlns:a16="http://schemas.microsoft.com/office/drawing/2014/main" id="{21C8095E-6EAA-38FC-1FEC-5E43791D2307}"/>
              </a:ext>
            </a:extLst>
          </p:cNvPr>
          <p:cNvPicPr>
            <a:picLocks noChangeAspect="1"/>
          </p:cNvPicPr>
          <p:nvPr/>
        </p:nvPicPr>
        <p:blipFill>
          <a:blip r:embed="rId3"/>
          <a:stretch>
            <a:fillRect/>
          </a:stretch>
        </p:blipFill>
        <p:spPr>
          <a:xfrm>
            <a:off x="7467455" y="0"/>
            <a:ext cx="1676545" cy="754445"/>
          </a:xfrm>
          <a:prstGeom prst="rect">
            <a:avLst/>
          </a:prstGeom>
        </p:spPr>
      </p:pic>
      <p:sp>
        <p:nvSpPr>
          <p:cNvPr id="8" name="Text Placeholder 1">
            <a:extLst>
              <a:ext uri="{FF2B5EF4-FFF2-40B4-BE49-F238E27FC236}">
                <a16:creationId xmlns:a16="http://schemas.microsoft.com/office/drawing/2014/main" id="{253BFCAF-7C79-F755-4C80-5682AEED8162}"/>
              </a:ext>
            </a:extLst>
          </p:cNvPr>
          <p:cNvSpPr txBox="1">
            <a:spLocks/>
          </p:cNvSpPr>
          <p:nvPr/>
        </p:nvSpPr>
        <p:spPr>
          <a:xfrm>
            <a:off x="0" y="466413"/>
            <a:ext cx="8737600"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Times New Roman" panose="02020603050405020304" pitchFamily="18" charset="0"/>
                <a:cs typeface="Times New Roman" panose="02020603050405020304" pitchFamily="18" charset="0"/>
              </a:rPr>
              <a:t>IMPROVEMENTS MADE FROM PROFESSOR'S FEEDBACK</a:t>
            </a:r>
            <a:endParaRPr lang="ko-KR" altLang="en-US" sz="2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CA24884-0B73-77A4-F784-A23C87DFD022}"/>
              </a:ext>
            </a:extLst>
          </p:cNvPr>
          <p:cNvSpPr txBox="1"/>
          <p:nvPr/>
        </p:nvSpPr>
        <p:spPr>
          <a:xfrm>
            <a:off x="3326658" y="1404898"/>
            <a:ext cx="5817342" cy="3046988"/>
          </a:xfrm>
          <a:prstGeom prst="rect">
            <a:avLst/>
          </a:prstGeom>
          <a:noFill/>
        </p:spPr>
        <p:txBody>
          <a:bodyPr wrap="square">
            <a:spAutoFit/>
          </a:bodyPr>
          <a:lstStyle/>
          <a:p>
            <a:r>
              <a:rPr lang="en-US" sz="2000" dirty="0">
                <a:latin typeface="Times New Roman" panose="02020603050405020304" pitchFamily="18" charset="0"/>
                <a:ea typeface="Times New Roman" panose="02020603050405020304" pitchFamily="18" charset="0"/>
                <a:cs typeface="Times New Roman" panose="02020603050405020304" pitchFamily="18" charset="0"/>
              </a:rPr>
              <a:t>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rofessor provided inputs after the delivery of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Deliverable 2, recommending us </a:t>
            </a:r>
            <a:r>
              <a:rPr lang="en-US" sz="2000" b="0" i="0" dirty="0">
                <a:solidFill>
                  <a:srgbClr val="202122"/>
                </a:solidFill>
                <a:effectLst/>
                <a:latin typeface="Times New Roman" panose="02020603050405020304" pitchFamily="18" charset="0"/>
                <a:cs typeface="Times New Roman" panose="02020603050405020304" pitchFamily="18" charset="0"/>
              </a:rPr>
              <a:t>to improve its </a:t>
            </a:r>
          </a:p>
          <a:p>
            <a:r>
              <a:rPr lang="en-US" sz="2000" b="0" i="0" dirty="0">
                <a:solidFill>
                  <a:srgbClr val="202122"/>
                </a:solidFill>
                <a:effectLst/>
                <a:latin typeface="Times New Roman" panose="02020603050405020304" pitchFamily="18" charset="0"/>
                <a:cs typeface="Times New Roman" panose="02020603050405020304" pitchFamily="18" charset="0"/>
              </a:rPr>
              <a:t>conceptual architecture diagram.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The following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slides highlight the changes we made to our sprint plan by taking professor feedback into consideration and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also suggested to use the task in our product backlogs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its issue type and also create tables in slides instead of using screenshots.</a:t>
            </a:r>
          </a:p>
          <a:p>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11" name="AutoShape 2">
            <a:extLst>
              <a:ext uri="{FF2B5EF4-FFF2-40B4-BE49-F238E27FC236}">
                <a16:creationId xmlns:a16="http://schemas.microsoft.com/office/drawing/2014/main" id="{53B1ADA8-E7E0-587F-9408-752DE154932B}"/>
              </a:ext>
            </a:extLst>
          </p:cNvPr>
          <p:cNvSpPr>
            <a:spLocks noChangeAspect="1" noChangeArrowheads="1"/>
          </p:cNvSpPr>
          <p:nvPr/>
        </p:nvSpPr>
        <p:spPr bwMode="auto">
          <a:xfrm>
            <a:off x="1249680" y="1584960"/>
            <a:ext cx="2002790" cy="20027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989C2BB-8B24-0D1A-E31F-D7E5D6DC639B}"/>
              </a:ext>
            </a:extLst>
          </p:cNvPr>
          <p:cNvPicPr>
            <a:picLocks noChangeAspect="1"/>
          </p:cNvPicPr>
          <p:nvPr/>
        </p:nvPicPr>
        <p:blipFill>
          <a:blip r:embed="rId4"/>
          <a:stretch>
            <a:fillRect/>
          </a:stretch>
        </p:blipFill>
        <p:spPr>
          <a:xfrm>
            <a:off x="38001" y="1263715"/>
            <a:ext cx="3288657" cy="29730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24"/>
        <p:cNvGrpSpPr/>
        <p:nvPr/>
      </p:nvGrpSpPr>
      <p:grpSpPr>
        <a:xfrm>
          <a:off x="0" y="0"/>
          <a:ext cx="0" cy="0"/>
          <a:chOff x="0" y="0"/>
          <a:chExt cx="0" cy="0"/>
        </a:xfrm>
      </p:grpSpPr>
      <p:pic>
        <p:nvPicPr>
          <p:cNvPr id="3" name="Picture 2">
            <a:extLst>
              <a:ext uri="{FF2B5EF4-FFF2-40B4-BE49-F238E27FC236}">
                <a16:creationId xmlns:a16="http://schemas.microsoft.com/office/drawing/2014/main" id="{5047686B-767A-7CD3-AE4D-2D289CEA938F}"/>
              </a:ext>
            </a:extLst>
          </p:cNvPr>
          <p:cNvPicPr>
            <a:picLocks noChangeAspect="1"/>
          </p:cNvPicPr>
          <p:nvPr/>
        </p:nvPicPr>
        <p:blipFill>
          <a:blip r:embed="rId3"/>
          <a:stretch>
            <a:fillRect/>
          </a:stretch>
        </p:blipFill>
        <p:spPr>
          <a:xfrm>
            <a:off x="7467455" y="0"/>
            <a:ext cx="1676545" cy="754445"/>
          </a:xfrm>
          <a:prstGeom prst="rect">
            <a:avLst/>
          </a:prstGeom>
        </p:spPr>
      </p:pic>
      <p:sp>
        <p:nvSpPr>
          <p:cNvPr id="10" name="Text Placeholder 1">
            <a:extLst>
              <a:ext uri="{FF2B5EF4-FFF2-40B4-BE49-F238E27FC236}">
                <a16:creationId xmlns:a16="http://schemas.microsoft.com/office/drawing/2014/main" id="{DFE23BE2-F995-A778-B885-3CE346500F09}"/>
              </a:ext>
            </a:extLst>
          </p:cNvPr>
          <p:cNvSpPr txBox="1">
            <a:spLocks/>
          </p:cNvSpPr>
          <p:nvPr/>
        </p:nvSpPr>
        <p:spPr>
          <a:xfrm>
            <a:off x="1046480" y="417620"/>
            <a:ext cx="5852160"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Times New Roman" panose="02020603050405020304" pitchFamily="18" charset="0"/>
                <a:cs typeface="Times New Roman" panose="02020603050405020304" pitchFamily="18" charset="0"/>
              </a:rPr>
              <a:t>PROBLEM STATEMENT</a:t>
            </a:r>
            <a:endParaRPr lang="en-IN" sz="24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3321296-3940-6779-D02F-DDAC820F9453}"/>
              </a:ext>
            </a:extLst>
          </p:cNvPr>
          <p:cNvSpPr txBox="1"/>
          <p:nvPr/>
        </p:nvSpPr>
        <p:spPr>
          <a:xfrm>
            <a:off x="2611120" y="1232922"/>
            <a:ext cx="5669280" cy="2893100"/>
          </a:xfrm>
          <a:prstGeom prst="rect">
            <a:avLst/>
          </a:prstGeom>
          <a:noFill/>
        </p:spPr>
        <p:txBody>
          <a:bodyPr wrap="square">
            <a:spAutoFit/>
          </a:bodyPr>
          <a:lstStyle/>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Over the last two years, Social Distancing has become increasingly prevalent as a part of the Covid-19 pandemic outbreak. According to international health authorities, interpersonal communication is the principal primary contributor to the pandemic's spread. To avoid the spreading, it is therefore necessary to maintain the necessary spacing with some effort. In addition, developing an </a:t>
            </a:r>
          </a:p>
          <a:p>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automated Contact Detection step that secures privacy would be beneficial to prevent further infection. Today's smartphones are not just for communication; they can also detect numerous characteristics of their environment (movement, proximity, orientation, etc.). In addition, now a days practically everyone utilizes a smartphone. Reflect on these facts The issue is resolved by a mobile app that can notify users when it detects that a person is approaching from a closer distance than is advised.</a:t>
            </a:r>
          </a:p>
        </p:txBody>
      </p:sp>
      <p:pic>
        <p:nvPicPr>
          <p:cNvPr id="14" name="Picture 13">
            <a:extLst>
              <a:ext uri="{FF2B5EF4-FFF2-40B4-BE49-F238E27FC236}">
                <a16:creationId xmlns:a16="http://schemas.microsoft.com/office/drawing/2014/main" id="{57ECA525-EB8D-D645-E7CE-C987F12228DC}"/>
              </a:ext>
            </a:extLst>
          </p:cNvPr>
          <p:cNvPicPr>
            <a:picLocks noChangeAspect="1"/>
          </p:cNvPicPr>
          <p:nvPr/>
        </p:nvPicPr>
        <p:blipFill>
          <a:blip r:embed="rId4"/>
          <a:stretch>
            <a:fillRect/>
          </a:stretch>
        </p:blipFill>
        <p:spPr>
          <a:xfrm>
            <a:off x="0" y="1339532"/>
            <a:ext cx="2611120" cy="38039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31"/>
        <p:cNvGrpSpPr/>
        <p:nvPr/>
      </p:nvGrpSpPr>
      <p:grpSpPr>
        <a:xfrm>
          <a:off x="0" y="0"/>
          <a:ext cx="0" cy="0"/>
          <a:chOff x="0" y="0"/>
          <a:chExt cx="0" cy="0"/>
        </a:xfrm>
      </p:grpSpPr>
      <p:pic>
        <p:nvPicPr>
          <p:cNvPr id="3" name="Picture 2">
            <a:extLst>
              <a:ext uri="{FF2B5EF4-FFF2-40B4-BE49-F238E27FC236}">
                <a16:creationId xmlns:a16="http://schemas.microsoft.com/office/drawing/2014/main" id="{3DDDD094-DF97-B99F-D995-0339078AB604}"/>
              </a:ext>
            </a:extLst>
          </p:cNvPr>
          <p:cNvPicPr>
            <a:picLocks noChangeAspect="1"/>
          </p:cNvPicPr>
          <p:nvPr/>
        </p:nvPicPr>
        <p:blipFill>
          <a:blip r:embed="rId3"/>
          <a:stretch>
            <a:fillRect/>
          </a:stretch>
        </p:blipFill>
        <p:spPr>
          <a:xfrm>
            <a:off x="7467455" y="-23648"/>
            <a:ext cx="1676545" cy="754445"/>
          </a:xfrm>
          <a:prstGeom prst="rect">
            <a:avLst/>
          </a:prstGeom>
        </p:spPr>
      </p:pic>
      <p:sp>
        <p:nvSpPr>
          <p:cNvPr id="10" name="Text Placeholder 1">
            <a:extLst>
              <a:ext uri="{FF2B5EF4-FFF2-40B4-BE49-F238E27FC236}">
                <a16:creationId xmlns:a16="http://schemas.microsoft.com/office/drawing/2014/main" id="{9ADFA303-3813-953F-EBA6-08044C849BAC}"/>
              </a:ext>
            </a:extLst>
          </p:cNvPr>
          <p:cNvSpPr txBox="1">
            <a:spLocks/>
          </p:cNvSpPr>
          <p:nvPr/>
        </p:nvSpPr>
        <p:spPr>
          <a:xfrm>
            <a:off x="904240" y="275878"/>
            <a:ext cx="4836160"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Times New Roman" panose="02020603050405020304" pitchFamily="18" charset="0"/>
                <a:cs typeface="Times New Roman" panose="02020603050405020304" pitchFamily="18" charset="0"/>
              </a:rPr>
              <a:t>PROJECT DESCRIPTION</a:t>
            </a:r>
            <a:endParaRPr lang="en-IN" sz="2800" b="1" dirty="0">
              <a:latin typeface="Times New Roman" panose="02020603050405020304" pitchFamily="18" charset="0"/>
              <a:cs typeface="Times New Roman" panose="02020603050405020304" pitchFamily="18" charset="0"/>
            </a:endParaRPr>
          </a:p>
        </p:txBody>
      </p:sp>
      <p:sp>
        <p:nvSpPr>
          <p:cNvPr id="14" name="Text Placeholder 2">
            <a:extLst>
              <a:ext uri="{FF2B5EF4-FFF2-40B4-BE49-F238E27FC236}">
                <a16:creationId xmlns:a16="http://schemas.microsoft.com/office/drawing/2014/main" id="{999244B1-0B7C-E7C1-46A7-0E8215EAD9BA}"/>
              </a:ext>
            </a:extLst>
          </p:cNvPr>
          <p:cNvSpPr txBox="1">
            <a:spLocks/>
          </p:cNvSpPr>
          <p:nvPr/>
        </p:nvSpPr>
        <p:spPr>
          <a:xfrm>
            <a:off x="2979684" y="851942"/>
            <a:ext cx="5908728" cy="2829306"/>
          </a:xfrm>
          <a:prstGeom prst="rect">
            <a:avLst/>
          </a:prstGeom>
          <a:no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Times New Roman" panose="02020603050405020304" pitchFamily="18" charset="0"/>
                <a:ea typeface="Times New Roman" panose="02020603050405020304" pitchFamily="18" charset="0"/>
                <a:cs typeface="Times New Roman" panose="02020603050405020304" pitchFamily="18" charset="0"/>
              </a:rPr>
              <a:t>Our product is focused on COVID-19 safety Protocols. It is designed to ensure that people are adhering to social distancing guidelines. Ultimately, it can help make people and the community safer from the virus . This is a tracking app that uses a smartphone's GPS and Bluetooth features to track COVID-19 case. Bluetooth technology enables users to assess their risk of being exposed to the COVID-19 virus if they have been within six feet of a confirmed case. It is also able to detect specific locations that are deemed 'infected area’s through location data analysis, and crowd sourcing. this data so it is easily accessible for decision making purpose. The idea behind the app was to make people aware of their risk, and give them the tools to protect themselves from contracting the virus. We developed a product that would be a cost-effective measure for protecting profits and human life. The idea for our product is based on the idea of a "control" to prevent COVID-19 from spreading. It would be an app that uses Bluetooth and GPS capabilities to track COVID-19 cases and would also provide alerts in case it detects COVID-19 in an area. This product was designed to be inexpensive, effective, providing information necessary for the public's awareness of where the virus is being spread. We designed this app as incentive to prevent someone from spreading the virus as they are able to see how close they are getting near people who have contacted it.</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 </a:t>
            </a:r>
          </a:p>
        </p:txBody>
      </p:sp>
      <p:pic>
        <p:nvPicPr>
          <p:cNvPr id="2" name="Picture 1">
            <a:extLst>
              <a:ext uri="{FF2B5EF4-FFF2-40B4-BE49-F238E27FC236}">
                <a16:creationId xmlns:a16="http://schemas.microsoft.com/office/drawing/2014/main" id="{CD8DA91D-9285-446C-C35D-8A050B293A17}"/>
              </a:ext>
            </a:extLst>
          </p:cNvPr>
          <p:cNvPicPr>
            <a:picLocks noChangeAspect="1"/>
          </p:cNvPicPr>
          <p:nvPr/>
        </p:nvPicPr>
        <p:blipFill rotWithShape="1">
          <a:blip r:embed="rId4"/>
          <a:srcRect t="17403" r="52690"/>
          <a:stretch/>
        </p:blipFill>
        <p:spPr>
          <a:xfrm>
            <a:off x="0" y="949439"/>
            <a:ext cx="2877207" cy="41940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55C310-A81B-8587-A87A-C996F7D93A8F}"/>
              </a:ext>
            </a:extLst>
          </p:cNvPr>
          <p:cNvPicPr>
            <a:picLocks noChangeAspect="1"/>
          </p:cNvPicPr>
          <p:nvPr/>
        </p:nvPicPr>
        <p:blipFill>
          <a:blip r:embed="rId2"/>
          <a:stretch>
            <a:fillRect/>
          </a:stretch>
        </p:blipFill>
        <p:spPr>
          <a:xfrm>
            <a:off x="2682240" y="1573436"/>
            <a:ext cx="3632917" cy="3570064"/>
          </a:xfrm>
          <a:prstGeom prst="rect">
            <a:avLst/>
          </a:prstGeom>
        </p:spPr>
      </p:pic>
      <p:sp>
        <p:nvSpPr>
          <p:cNvPr id="13" name="Title 12">
            <a:extLst>
              <a:ext uri="{FF2B5EF4-FFF2-40B4-BE49-F238E27FC236}">
                <a16:creationId xmlns:a16="http://schemas.microsoft.com/office/drawing/2014/main" id="{965570C2-5539-1334-1F5B-5CD30BA76469}"/>
              </a:ext>
            </a:extLst>
          </p:cNvPr>
          <p:cNvSpPr>
            <a:spLocks noGrp="1"/>
          </p:cNvSpPr>
          <p:nvPr>
            <p:ph type="ctrTitle" idx="4294967295"/>
          </p:nvPr>
        </p:nvSpPr>
        <p:spPr>
          <a:xfrm flipH="1">
            <a:off x="2682240" y="251506"/>
            <a:ext cx="3486150" cy="671512"/>
          </a:xfrm>
        </p:spPr>
        <p:txBody>
          <a:bodyPr/>
          <a:lstStyle/>
          <a:p>
            <a:r>
              <a:rPr lang="en-US" sz="3600" b="1" dirty="0">
                <a:solidFill>
                  <a:schemeClr val="tx1"/>
                </a:solidFill>
                <a:latin typeface="Times New Roman" panose="02020603050405020304" pitchFamily="18" charset="0"/>
                <a:cs typeface="Times New Roman" panose="02020603050405020304" pitchFamily="18" charset="0"/>
              </a:rPr>
              <a:t>PERSONAS</a:t>
            </a:r>
          </a:p>
        </p:txBody>
      </p:sp>
      <p:pic>
        <p:nvPicPr>
          <p:cNvPr id="2" name="Picture 1">
            <a:extLst>
              <a:ext uri="{FF2B5EF4-FFF2-40B4-BE49-F238E27FC236}">
                <a16:creationId xmlns:a16="http://schemas.microsoft.com/office/drawing/2014/main" id="{83397BB3-8143-F3A3-4FE6-2A04A37A2BD5}"/>
              </a:ext>
            </a:extLst>
          </p:cNvPr>
          <p:cNvPicPr>
            <a:picLocks noChangeAspect="1"/>
          </p:cNvPicPr>
          <p:nvPr/>
        </p:nvPicPr>
        <p:blipFill>
          <a:blip r:embed="rId3"/>
          <a:stretch>
            <a:fillRect/>
          </a:stretch>
        </p:blipFill>
        <p:spPr>
          <a:xfrm>
            <a:off x="7467455" y="-23648"/>
            <a:ext cx="1676545" cy="754445"/>
          </a:xfrm>
          <a:prstGeom prst="rect">
            <a:avLst/>
          </a:prstGeom>
        </p:spPr>
      </p:pic>
    </p:spTree>
    <p:extLst>
      <p:ext uri="{BB962C8B-B14F-4D97-AF65-F5344CB8AC3E}">
        <p14:creationId xmlns:p14="http://schemas.microsoft.com/office/powerpoint/2010/main" val="222520155"/>
      </p:ext>
    </p:extLst>
  </p:cSld>
  <p:clrMapOvr>
    <a:masterClrMapping/>
  </p:clrMapOvr>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2754</TotalTime>
  <Words>4235</Words>
  <Application>Microsoft Office PowerPoint</Application>
  <PresentationFormat>On-screen Show (16:9)</PresentationFormat>
  <Paragraphs>659</Paragraphs>
  <Slides>52</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Wingdings</vt:lpstr>
      <vt:lpstr>Arial</vt:lpstr>
      <vt:lpstr>Livvic</vt:lpstr>
      <vt:lpstr>Roboto Condensed Light</vt:lpstr>
      <vt:lpstr>Squada One</vt:lpstr>
      <vt:lpstr>Times New Roman</vt:lpstr>
      <vt:lpstr>Tahoma</vt:lpstr>
      <vt:lpstr>Fira Sans Extra Condensed Medium</vt:lpstr>
      <vt:lpstr>Tech Startup XL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PERSONAS</vt:lpstr>
      <vt:lpstr>PERSONA 1</vt:lpstr>
      <vt:lpstr>PERSONA 2</vt:lpstr>
      <vt:lpstr>PowerPoint Presentation</vt:lpstr>
      <vt:lpstr>PowerPoint Presentation</vt:lpstr>
      <vt:lpstr>MINIMAL VIABLE PRODUCT (MVP)  </vt:lpstr>
      <vt:lpstr>JENNA DOE</vt:lpstr>
      <vt:lpstr>PowerPoint Presentation</vt:lpstr>
      <vt:lpstr>PowerPoint Presentation</vt:lpstr>
      <vt:lpstr>PowerPoint Presentation</vt:lpstr>
      <vt:lpstr>PowerPoint Presentation</vt:lpstr>
      <vt:lpstr>COMPETITIVE ADVANTAGE</vt:lpstr>
      <vt:lpstr>COMPETITIVE ADVANTAGE</vt:lpstr>
      <vt:lpstr>PowerPoint Presentation</vt:lpstr>
      <vt:lpstr>SOLUTION</vt:lpstr>
      <vt:lpstr>SOLUTION</vt:lpstr>
      <vt:lpstr>SWOT ANALYSIS</vt:lpstr>
      <vt:lpstr>PowerPoint Presentation</vt:lpstr>
      <vt:lpstr>PowerPoint Presentation</vt:lpstr>
      <vt:lpstr>PowerPoint Presentation</vt:lpstr>
      <vt:lpstr>PowerPoint Presentation</vt:lpstr>
      <vt:lpstr>SWOT ANALYSIS</vt:lpstr>
      <vt:lpstr>PowerPoint Presentation</vt:lpstr>
      <vt:lpstr>PowerPoint Presentation</vt:lpstr>
      <vt:lpstr>PowerPoint Presentation</vt:lpstr>
      <vt:lpstr>PowerPoint Presentation</vt:lpstr>
      <vt:lpstr>PowerPoint Presentation</vt:lpstr>
      <vt:lpstr>TEAM MEMBERS VELOCITY REPORT </vt:lpstr>
      <vt:lpstr>PowerPoint Presentation</vt:lpstr>
      <vt:lpstr>PowerPoint Presentation</vt:lpstr>
      <vt:lpstr>RETROSPECTIVE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Sahith Chowdary Naru</dc:creator>
  <cp:lastModifiedBy>sahith chowdary</cp:lastModifiedBy>
  <cp:revision>23</cp:revision>
  <dcterms:modified xsi:type="dcterms:W3CDTF">2023-04-12T05:33:38Z</dcterms:modified>
</cp:coreProperties>
</file>